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45" r:id="rId2"/>
    <p:sldMasterId id="2147483901" r:id="rId3"/>
  </p:sldMasterIdLst>
  <p:notesMasterIdLst>
    <p:notesMasterId r:id="rId8"/>
  </p:notesMasterIdLst>
  <p:sldIdLst>
    <p:sldId id="640" r:id="rId4"/>
    <p:sldId id="662" r:id="rId5"/>
    <p:sldId id="664" r:id="rId6"/>
    <p:sldId id="663" r:id="rId7"/>
  </p:sldIdLst>
  <p:sldSz cx="9144000" cy="5143500" type="screen16x9"/>
  <p:notesSz cx="6761163" cy="9942513"/>
  <p:defaultTextStyle>
    <a:defPPr>
      <a:defRPr lang="ru-RU"/>
    </a:defPPr>
    <a:lvl1pPr marL="0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6957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3909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0861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27817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34771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1726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48677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55632" algn="l" defTabSz="8139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orient="horz" pos="2968">
          <p15:clr>
            <a:srgbClr val="A4A3A4"/>
          </p15:clr>
        </p15:guide>
        <p15:guide id="3" orient="horz" pos="352">
          <p15:clr>
            <a:srgbClr val="A4A3A4"/>
          </p15:clr>
        </p15:guide>
        <p15:guide id="4" orient="horz" pos="948">
          <p15:clr>
            <a:srgbClr val="A4A3A4"/>
          </p15:clr>
        </p15:guide>
        <p15:guide id="5" pos="2880">
          <p15:clr>
            <a:srgbClr val="A4A3A4"/>
          </p15:clr>
        </p15:guide>
        <p15:guide id="6" pos="385">
          <p15:clr>
            <a:srgbClr val="A4A3A4"/>
          </p15:clr>
        </p15:guide>
        <p15:guide id="7" pos="1565">
          <p15:clr>
            <a:srgbClr val="A4A3A4"/>
          </p15:clr>
        </p15:guide>
        <p15:guide id="8" pos="5193">
          <p15:clr>
            <a:srgbClr val="A4A3A4"/>
          </p15:clr>
        </p15:guide>
        <p15:guide id="9" pos="40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FFFF99"/>
    <a:srgbClr val="CC3300"/>
    <a:srgbClr val="FF5050"/>
    <a:srgbClr val="AEAEAE"/>
    <a:srgbClr val="DDDDDD"/>
    <a:srgbClr val="85AEFF"/>
    <a:srgbClr val="CC0000"/>
    <a:srgbClr val="CC9900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1" autoAdjust="0"/>
    <p:restoredTop sz="96233" autoAdjust="0"/>
  </p:normalViewPr>
  <p:slideViewPr>
    <p:cSldViewPr showGuides="1">
      <p:cViewPr varScale="1">
        <p:scale>
          <a:sx n="166" d="100"/>
          <a:sy n="166" d="100"/>
        </p:scale>
        <p:origin x="-102" y="-204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5"/>
            <a:ext cx="2929837" cy="497125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3" y="5"/>
            <a:ext cx="2929837" cy="497125"/>
          </a:xfrm>
          <a:prstGeom prst="rect">
            <a:avLst/>
          </a:prstGeom>
        </p:spPr>
        <p:txBody>
          <a:bodyPr vert="horz" lIns="92702" tIns="46351" rIns="92702" bIns="46351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19.09.2024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02" tIns="46351" rIns="92702" bIns="463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0"/>
          </a:xfrm>
          <a:prstGeom prst="rect">
            <a:avLst/>
          </a:prstGeom>
        </p:spPr>
        <p:txBody>
          <a:bodyPr vert="horz" lIns="92702" tIns="46351" rIns="92702" bIns="4635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3666"/>
            <a:ext cx="2929837" cy="497125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3" y="9443666"/>
            <a:ext cx="2929837" cy="497125"/>
          </a:xfrm>
          <a:prstGeom prst="rect">
            <a:avLst/>
          </a:prstGeom>
        </p:spPr>
        <p:txBody>
          <a:bodyPr vert="horz" lIns="92702" tIns="46351" rIns="92702" bIns="46351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490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6957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3909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0861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27817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34771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1726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48677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55632" algn="l" defTabSz="813909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hyperlink" Target="http://www.1ppt.com/tubiao/" TargetMode="External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microsoft.com/office/2007/relationships/hdphoto" Target="../media/hdphoto1.wdp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jpeg"/><Relationship Id="rId7" Type="http://schemas.openxmlformats.org/officeDocument/2006/relationships/hyperlink" Target="http://www.1ppt.com/tubiao/" TargetMode="External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microsoft.com/office/2007/relationships/hdphoto" Target="../media/hdphoto1.wdp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5009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6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3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0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27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34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1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48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55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9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/>
              <a:pPr/>
              <a:t>19.09.2024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21" y="204810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21" y="1076328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6957" indent="0">
              <a:buNone/>
              <a:defRPr sz="1100"/>
            </a:lvl2pPr>
            <a:lvl3pPr marL="813909" indent="0">
              <a:buNone/>
              <a:defRPr sz="900"/>
            </a:lvl3pPr>
            <a:lvl4pPr marL="1220861" indent="0">
              <a:buNone/>
              <a:defRPr sz="800"/>
            </a:lvl4pPr>
            <a:lvl5pPr marL="1627817" indent="0">
              <a:buNone/>
              <a:defRPr sz="800"/>
            </a:lvl5pPr>
            <a:lvl6pPr marL="2034771" indent="0">
              <a:buNone/>
              <a:defRPr sz="800"/>
            </a:lvl6pPr>
            <a:lvl7pPr marL="2441726" indent="0">
              <a:buNone/>
              <a:defRPr sz="800"/>
            </a:lvl7pPr>
            <a:lvl8pPr marL="2848677" indent="0">
              <a:buNone/>
              <a:defRPr sz="800"/>
            </a:lvl8pPr>
            <a:lvl9pPr marL="32556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6957" indent="0">
              <a:buNone/>
              <a:defRPr sz="2500"/>
            </a:lvl2pPr>
            <a:lvl3pPr marL="813909" indent="0">
              <a:buNone/>
              <a:defRPr sz="2100"/>
            </a:lvl3pPr>
            <a:lvl4pPr marL="1220861" indent="0">
              <a:buNone/>
              <a:defRPr sz="1800"/>
            </a:lvl4pPr>
            <a:lvl5pPr marL="1627817" indent="0">
              <a:buNone/>
              <a:defRPr sz="1800"/>
            </a:lvl5pPr>
            <a:lvl6pPr marL="2034771" indent="0">
              <a:buNone/>
              <a:defRPr sz="1800"/>
            </a:lvl6pPr>
            <a:lvl7pPr marL="2441726" indent="0">
              <a:buNone/>
              <a:defRPr sz="1800"/>
            </a:lvl7pPr>
            <a:lvl8pPr marL="2848677" indent="0">
              <a:buNone/>
              <a:defRPr sz="1800"/>
            </a:lvl8pPr>
            <a:lvl9pPr marL="3255632" indent="0">
              <a:buNone/>
              <a:defRPr sz="18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6957" indent="0">
              <a:buNone/>
              <a:defRPr sz="1100"/>
            </a:lvl2pPr>
            <a:lvl3pPr marL="813909" indent="0">
              <a:buNone/>
              <a:defRPr sz="900"/>
            </a:lvl3pPr>
            <a:lvl4pPr marL="1220861" indent="0">
              <a:buNone/>
              <a:defRPr sz="800"/>
            </a:lvl4pPr>
            <a:lvl5pPr marL="1627817" indent="0">
              <a:buNone/>
              <a:defRPr sz="800"/>
            </a:lvl5pPr>
            <a:lvl6pPr marL="2034771" indent="0">
              <a:buNone/>
              <a:defRPr sz="800"/>
            </a:lvl6pPr>
            <a:lvl7pPr marL="2441726" indent="0">
              <a:buNone/>
              <a:defRPr sz="800"/>
            </a:lvl7pPr>
            <a:lvl8pPr marL="2848677" indent="0">
              <a:buNone/>
              <a:defRPr sz="800"/>
            </a:lvl8pPr>
            <a:lvl9pPr marL="325563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/>
              <a:pPr/>
              <a:t>19.09.2024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4" y="227409"/>
            <a:ext cx="2405063" cy="4838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E1A5A6-000C-4AFA-B015-D0B5C1739F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8176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3088" y="83132"/>
            <a:ext cx="7203506" cy="684462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088" y="1022944"/>
            <a:ext cx="8482012" cy="3614072"/>
          </a:xfrm>
        </p:spPr>
        <p:txBody>
          <a:bodyPr lIns="0" tIns="0" rIns="0" bIns="0"/>
          <a:lstStyle>
            <a:lvl1pPr marL="132160" indent="-132160">
              <a:buClr>
                <a:srgbClr val="C00000"/>
              </a:buClr>
              <a:buFont typeface="Arial" pitchFamily="34" charset="0"/>
              <a:buChar char="•"/>
              <a:defRPr sz="2100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270272" indent="-138113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02431" indent="-13216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540544" indent="-138113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672704" indent="-13216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21500" y="4742260"/>
            <a:ext cx="2133600" cy="273844"/>
          </a:xfrm>
        </p:spPr>
        <p:txBody>
          <a:bodyPr rIns="0"/>
          <a:lstStyle>
            <a:lvl1pPr>
              <a:defRPr sz="1200">
                <a:solidFill>
                  <a:srgbClr val="104E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E299AB-8A6E-47EB-9AFA-87C81A1AF5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50929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1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4BFA03-6082-4F24-ACE6-0B0D1E9AC9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91541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82EB45-B282-4747-BA17-6F0CB1269A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685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0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88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391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B6443-19D5-4DB7-90BA-D927EC5ED6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8328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36F2A-2FE5-443C-A40C-9F3995C76E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19596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F5AED-87B7-46C6-9D83-2C142CE036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9321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9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8B6FD-0D6A-4422-84F2-E55AE438B6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70454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69FC0-59CE-4C06-8A17-CF0ECF1710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0555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63A40-A72C-4893-9F41-1AF089B164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97350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685800">
              <a:defRPr/>
            </a:pPr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0C5D6-20D9-4487-92E8-813E67FE8C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90786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9748"/>
            <a:ext cx="7886700" cy="554292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57714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15816" y="465516"/>
            <a:ext cx="5770984" cy="216024"/>
          </a:xfrm>
        </p:spPr>
        <p:txBody>
          <a:bodyPr anchor="ctr">
            <a:noAutofit/>
          </a:bodyPr>
          <a:lstStyle>
            <a:lvl1pPr marL="0" indent="0" algn="r">
              <a:buNone/>
              <a:defRPr sz="1200" cap="small" baseline="0">
                <a:solidFill>
                  <a:srgbClr val="1D263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2915816" y="2307"/>
            <a:ext cx="5770984" cy="4632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3550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685800"/>
            <a:fld id="{D2016556-29AD-44B1-8A1C-ABE338D926E3}" type="datetimeFigureOut">
              <a:rPr lang="ru-RU" sz="1350" smtClean="0">
                <a:solidFill>
                  <a:prstClr val="black"/>
                </a:solidFill>
              </a:rPr>
              <a:pPr defTabSz="685800"/>
              <a:t>19.09.2024</a:t>
            </a:fld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/>
          <a:lstStyle/>
          <a:p>
            <a:pPr defTabSz="685800"/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defTabSz="685800"/>
            <a:fld id="{058DFFB4-B522-49A9-895A-71E37BE27F01}" type="slidenum">
              <a:rPr lang="ru-RU" sz="1350" smtClean="0">
                <a:solidFill>
                  <a:prstClr val="black"/>
                </a:solidFill>
              </a:rPr>
              <a:pPr defTabSz="685800"/>
              <a:t>‹#›</a:t>
            </a:fld>
            <a:endParaRPr lang="ru-RU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9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93" y="1504973"/>
            <a:ext cx="7632700" cy="3206749"/>
          </a:xfrm>
        </p:spPr>
        <p:txBody>
          <a:bodyPr>
            <a:noAutofit/>
          </a:bodyPr>
          <a:lstStyle>
            <a:lvl1pPr marL="283669" indent="0">
              <a:buFontTx/>
              <a:buNone/>
              <a:defRPr b="1">
                <a:latin typeface="+mj-lt"/>
              </a:defRPr>
            </a:lvl1pPr>
            <a:lvl2pPr marL="281197" indent="2485">
              <a:defRPr>
                <a:latin typeface="+mj-lt"/>
              </a:defRPr>
            </a:lvl2pPr>
            <a:lvl3pPr marL="490542" indent="-203155">
              <a:tabLst/>
              <a:defRPr>
                <a:latin typeface="+mj-lt"/>
              </a:defRPr>
            </a:lvl3pPr>
            <a:lvl4pPr marL="0" indent="281197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350" tIns="35676" rIns="71350" bIns="35676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92" y="558806"/>
            <a:ext cx="7548638" cy="946151"/>
          </a:xfrm>
        </p:spPr>
        <p:txBody>
          <a:bodyPr/>
          <a:lstStyle>
            <a:lvl1pPr marL="0" marR="0" indent="0" defTabSz="8139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39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685800"/>
            <a:fld id="{2A579D04-1EC8-4BFF-8395-DF07EA17D9BC}" type="datetimeFigureOut">
              <a:rPr lang="ru-RU" sz="1350" smtClean="0">
                <a:solidFill>
                  <a:prstClr val="black"/>
                </a:solidFill>
              </a:rPr>
              <a:pPr defTabSz="685800"/>
              <a:t>19.09.2024</a:t>
            </a:fld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685800"/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685800"/>
            <a:fld id="{39D37FA1-EE06-4A51-84DD-2B6D0CC89782}" type="slidenum">
              <a:rPr lang="ru-RU" sz="1350" smtClean="0">
                <a:solidFill>
                  <a:prstClr val="black"/>
                </a:solidFill>
              </a:rPr>
              <a:pPr defTabSz="685800"/>
              <a:t>‹#›</a:t>
            </a:fld>
            <a:endParaRPr lang="ru-RU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046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us-titre 2"/>
          <p:cNvSpPr>
            <a:spLocks noGrp="1"/>
          </p:cNvSpPr>
          <p:nvPr>
            <p:ph type="subTitle" idx="1"/>
          </p:nvPr>
        </p:nvSpPr>
        <p:spPr>
          <a:xfrm>
            <a:off x="467915" y="646916"/>
            <a:ext cx="7056413" cy="346249"/>
          </a:xfrm>
        </p:spPr>
        <p:txBody>
          <a:bodyPr wrap="square" anchor="ctr">
            <a:spAutoFit/>
          </a:bodyPr>
          <a:lstStyle>
            <a:lvl1pPr marL="0" indent="0" algn="l">
              <a:buNone/>
              <a:defRPr sz="1800" cap="none" baseline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257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Espace réservé du titre 1"/>
          <p:cNvSpPr>
            <a:spLocks noGrp="1"/>
          </p:cNvSpPr>
          <p:nvPr>
            <p:ph type="title"/>
          </p:nvPr>
        </p:nvSpPr>
        <p:spPr>
          <a:xfrm>
            <a:off x="467915" y="228381"/>
            <a:ext cx="7056413" cy="4389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cap="all" baseline="0">
                <a:solidFill>
                  <a:srgbClr val="2F3A4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4330860"/>
            <a:ext cx="1095488" cy="812640"/>
          </a:xfrm>
          <a:prstGeom prst="rect">
            <a:avLst/>
          </a:prstGeom>
        </p:spPr>
      </p:pic>
      <p:grpSp>
        <p:nvGrpSpPr>
          <p:cNvPr id="23" name="Group 22"/>
          <p:cNvGrpSpPr/>
          <p:nvPr userDrawn="1"/>
        </p:nvGrpSpPr>
        <p:grpSpPr>
          <a:xfrm>
            <a:off x="328167" y="4677984"/>
            <a:ext cx="439241" cy="32943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24" name="Rectangle 2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200" b="1" dirty="0">
                <a:solidFill>
                  <a:prstClr val="white"/>
                </a:solidFill>
                <a:latin typeface="GeosansLight" panose="02000603020000020003"/>
              </a:endParaRPr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</p:grp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7" y="4677984"/>
            <a:ext cx="439241" cy="292828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rgbClr val="2F3A46"/>
                </a:solidFill>
              </a:defRPr>
            </a:lvl1pPr>
          </a:lstStyle>
          <a:p>
            <a:pPr defTabSz="685800"/>
            <a:fld id="{F68327C5-B821-4FE9-A59A-A60D9EB59A9A}" type="slidenum">
              <a:rPr lang="en-US" smtClean="0"/>
              <a:pPr defTabSz="685800"/>
              <a:t>‹#›</a:t>
            </a:fld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7584449" y="177806"/>
            <a:ext cx="1435522" cy="540060"/>
            <a:chOff x="7584449" y="237075"/>
            <a:chExt cx="1435522" cy="720080"/>
          </a:xfrm>
        </p:grpSpPr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668344" y="421437"/>
              <a:ext cx="1267733" cy="351357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 userDrawn="1"/>
          </p:nvSpPr>
          <p:spPr>
            <a:xfrm>
              <a:off x="7584449" y="237075"/>
              <a:ext cx="1435522" cy="720080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26547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3840">
          <p15:clr>
            <a:srgbClr val="FBAE40"/>
          </p15:clr>
        </p15:guide>
        <p15:guide id="2" pos="7287">
          <p15:clr>
            <a:srgbClr val="FBAE40"/>
          </p15:clr>
        </p15:guide>
        <p15:guide id="3" pos="393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- Left (dark)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102870"/>
            <a:ext cx="7348373" cy="53091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917" y="633784"/>
            <a:ext cx="7348373" cy="310470"/>
          </a:xfrm>
        </p:spPr>
        <p:txBody>
          <a:bodyPr wrap="square">
            <a:spAutoFit/>
          </a:bodyPr>
          <a:lstStyle>
            <a:lvl1pPr marL="0" indent="0" algn="l">
              <a:buNone/>
              <a:defRPr sz="1575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322384" y="4330860"/>
            <a:ext cx="821616" cy="81264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246126" y="4677984"/>
            <a:ext cx="329431" cy="32943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900" b="1" dirty="0">
                <a:solidFill>
                  <a:prstClr val="white"/>
                </a:solidFill>
                <a:latin typeface="GeosansLight" panose="02000603020000020003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6128" y="4677985"/>
            <a:ext cx="329431" cy="292828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788">
                <a:solidFill>
                  <a:schemeClr val="bg1"/>
                </a:solidFill>
              </a:defRPr>
            </a:lvl1pPr>
          </a:lstStyle>
          <a:p>
            <a:pPr defTabSz="685800"/>
            <a:fld id="{F68327C5-B821-4FE9-A59A-A60D9EB59A9A}" type="slidenum">
              <a:rPr lang="en-US" smtClean="0">
                <a:solidFill>
                  <a:prstClr val="white"/>
                </a:solidFill>
              </a:rPr>
              <a:pPr defTabSz="6858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0318" y="172153"/>
            <a:ext cx="1216878" cy="336042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7892076" y="71894"/>
            <a:ext cx="1195121" cy="540060"/>
          </a:xfrm>
          <a:prstGeom prst="rect">
            <a:avLst/>
          </a:prstGeom>
          <a:solidFill>
            <a:schemeClr val="tx1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013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8008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0811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178905"/>
            <a:ext cx="8497092" cy="462341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23849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685800"/>
            <a:fld id="{E373F149-83C4-4179-9681-702531CCFDAC}" type="datetimeFigureOut">
              <a:rPr lang="de-DE" sz="1350" smtClean="0">
                <a:solidFill>
                  <a:prstClr val="black"/>
                </a:solidFill>
              </a:rPr>
              <a:pPr defTabSz="685800"/>
              <a:t>19.09.2024</a:t>
            </a:fld>
            <a:endParaRPr lang="de-DE" sz="1350">
              <a:solidFill>
                <a:prstClr val="black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457449" y="4767263"/>
            <a:ext cx="4229894" cy="273844"/>
          </a:xfrm>
          <a:prstGeom prst="rect">
            <a:avLst/>
          </a:prstGeom>
        </p:spPr>
        <p:txBody>
          <a:bodyPr/>
          <a:lstStyle/>
          <a:p>
            <a:pPr defTabSz="685800"/>
            <a:endParaRPr lang="de-DE" sz="1350">
              <a:solidFill>
                <a:prstClr val="black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687343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685800"/>
            <a:fld id="{9DC1E638-3F78-4E0D-883A-B278700C48C0}" type="slidenum">
              <a:rPr lang="de-DE" sz="1350" smtClean="0">
                <a:solidFill>
                  <a:prstClr val="black"/>
                </a:solidFill>
              </a:rPr>
              <a:pPr defTabSz="685800"/>
              <a:t>‹#›</a:t>
            </a:fld>
            <a:endParaRPr lang="de-DE" sz="1350">
              <a:solidFill>
                <a:prstClr val="black"/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641246"/>
            <a:ext cx="8496300" cy="252183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15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7452829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1450"/>
            <a:ext cx="9144000" cy="5715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742950"/>
            <a:ext cx="8229600" cy="4572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2729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endParaRPr lang="en-US" altLang="ru-RU" sz="135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endParaRPr lang="en-US" altLang="ru-RU" sz="135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2729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fld id="{52C9FB87-37D2-4B06-8FA2-70DF5F98B305}" type="slidenum">
              <a:rPr lang="en-US" altLang="ru-RU" sz="1350" smtClean="0">
                <a:solidFill>
                  <a:prstClr val="black"/>
                </a:solidFill>
              </a:rPr>
              <a:pPr defTabSz="685800"/>
              <a:t>‹#›</a:t>
            </a:fld>
            <a:endParaRPr lang="en-US" altLang="ru-RU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8171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1450"/>
            <a:ext cx="9144000" cy="5715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742950"/>
            <a:ext cx="8229600" cy="4572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4682729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endParaRPr lang="en-US" altLang="ru-RU" sz="1350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4686300"/>
            <a:ext cx="2895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endParaRPr lang="en-US" altLang="ru-RU" sz="1350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4682729"/>
            <a:ext cx="21336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/>
            <a:fld id="{5A01F66C-0BA7-4F20-AFB0-A0CAAE5DE938}" type="slidenum">
              <a:rPr lang="en-US" altLang="ru-RU" sz="1350" smtClean="0">
                <a:solidFill>
                  <a:prstClr val="black"/>
                </a:solidFill>
              </a:rPr>
              <a:pPr defTabSz="685800"/>
              <a:t>‹#›</a:t>
            </a:fld>
            <a:endParaRPr lang="en-US" altLang="ru-RU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3582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 bwMode="auto">
          <a:xfrm>
            <a:off x="-6351" y="-10716"/>
            <a:ext cx="9186863" cy="653654"/>
          </a:xfrm>
          <a:prstGeom prst="rect">
            <a:avLst/>
          </a:prstGeom>
          <a:blipFill dpi="0" rotWithShape="1">
            <a:blip r:embed="rId2"/>
            <a:srcRect/>
            <a:tile tx="-2457450" ty="0" sx="59000" sy="59000" flip="x" algn="r"/>
          </a:blipFill>
          <a:ln w="0">
            <a:noFill/>
          </a:ln>
          <a:scene3d>
            <a:camera prst="perspective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-7938" y="4531519"/>
            <a:ext cx="9188451" cy="611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zh-CN" altLang="en-US" sz="1350">
              <a:solidFill>
                <a:prstClr val="white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000" contrast="3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11875" y="594707"/>
            <a:ext cx="9192388" cy="402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 flipH="1">
            <a:off x="3314578" y="4758914"/>
            <a:ext cx="5829300" cy="207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png素材 (276)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1990"/>
            <a:ext cx="785794" cy="58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 userDrawn="1"/>
        </p:nvSpPr>
        <p:spPr bwMode="auto">
          <a:xfrm>
            <a:off x="4716017" y="249492"/>
            <a:ext cx="4420121" cy="3000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350" spc="225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『HOMEPPT』—</a:t>
            </a:r>
            <a:r>
              <a:rPr lang="zh-CN" altLang="en-US" sz="1350" spc="225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350" dirty="0" smtClean="0">
                <a:solidFill>
                  <a:prstClr val="whit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WWW.HOMEPPT.COM</a:t>
            </a:r>
            <a:endParaRPr lang="zh-CN" altLang="en-US" sz="1350" dirty="0">
              <a:solidFill>
                <a:prstClr val="white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9" name="TextBox 8"/>
          <p:cNvSpPr txBox="1"/>
          <p:nvPr userDrawn="1"/>
        </p:nvSpPr>
        <p:spPr bwMode="auto">
          <a:xfrm>
            <a:off x="3347865" y="4760302"/>
            <a:ext cx="5356225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>
              <a:defRPr/>
            </a:pPr>
            <a:r>
              <a:rPr lang="en-US" altLang="zh-CN" sz="1050" spc="225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HOMEPPT HTTP://WWW.HOMEPPT.COM</a:t>
            </a:r>
            <a:endParaRPr lang="zh-CN" altLang="en-US" sz="1050" spc="225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Freeform 2670"/>
          <p:cNvSpPr>
            <a:spLocks noEditPoints="1"/>
          </p:cNvSpPr>
          <p:nvPr userDrawn="1"/>
        </p:nvSpPr>
        <p:spPr bwMode="auto">
          <a:xfrm>
            <a:off x="2786051" y="4704854"/>
            <a:ext cx="403225" cy="304800"/>
          </a:xfrm>
          <a:custGeom>
            <a:avLst/>
            <a:gdLst>
              <a:gd name="T0" fmla="*/ 73 w 300"/>
              <a:gd name="T1" fmla="*/ 144 h 302"/>
              <a:gd name="T2" fmla="*/ 58 w 300"/>
              <a:gd name="T3" fmla="*/ 153 h 302"/>
              <a:gd name="T4" fmla="*/ 41 w 300"/>
              <a:gd name="T5" fmla="*/ 156 h 302"/>
              <a:gd name="T6" fmla="*/ 15 w 300"/>
              <a:gd name="T7" fmla="*/ 156 h 302"/>
              <a:gd name="T8" fmla="*/ 4 w 300"/>
              <a:gd name="T9" fmla="*/ 151 h 302"/>
              <a:gd name="T10" fmla="*/ 2 w 300"/>
              <a:gd name="T11" fmla="*/ 147 h 302"/>
              <a:gd name="T12" fmla="*/ 0 w 300"/>
              <a:gd name="T13" fmla="*/ 113 h 302"/>
              <a:gd name="T14" fmla="*/ 0 w 300"/>
              <a:gd name="T15" fmla="*/ 104 h 302"/>
              <a:gd name="T16" fmla="*/ 7 w 300"/>
              <a:gd name="T17" fmla="*/ 90 h 302"/>
              <a:gd name="T18" fmla="*/ 82 w 300"/>
              <a:gd name="T19" fmla="*/ 12 h 302"/>
              <a:gd name="T20" fmla="*/ 89 w 300"/>
              <a:gd name="T21" fmla="*/ 7 h 302"/>
              <a:gd name="T22" fmla="*/ 104 w 300"/>
              <a:gd name="T23" fmla="*/ 2 h 302"/>
              <a:gd name="T24" fmla="*/ 113 w 300"/>
              <a:gd name="T25" fmla="*/ 0 h 302"/>
              <a:gd name="T26" fmla="*/ 129 w 300"/>
              <a:gd name="T27" fmla="*/ 3 h 302"/>
              <a:gd name="T28" fmla="*/ 142 w 300"/>
              <a:gd name="T29" fmla="*/ 12 h 302"/>
              <a:gd name="T30" fmla="*/ 148 w 300"/>
              <a:gd name="T31" fmla="*/ 19 h 302"/>
              <a:gd name="T32" fmla="*/ 154 w 300"/>
              <a:gd name="T33" fmla="*/ 34 h 302"/>
              <a:gd name="T34" fmla="*/ 154 w 300"/>
              <a:gd name="T35" fmla="*/ 43 h 302"/>
              <a:gd name="T36" fmla="*/ 152 w 300"/>
              <a:gd name="T37" fmla="*/ 59 h 302"/>
              <a:gd name="T38" fmla="*/ 142 w 300"/>
              <a:gd name="T39" fmla="*/ 73 h 302"/>
              <a:gd name="T40" fmla="*/ 21 w 300"/>
              <a:gd name="T41" fmla="*/ 97 h 302"/>
              <a:gd name="T42" fmla="*/ 18 w 300"/>
              <a:gd name="T43" fmla="*/ 100 h 302"/>
              <a:gd name="T44" fmla="*/ 15 w 300"/>
              <a:gd name="T45" fmla="*/ 109 h 302"/>
              <a:gd name="T46" fmla="*/ 15 w 300"/>
              <a:gd name="T47" fmla="*/ 118 h 302"/>
              <a:gd name="T48" fmla="*/ 19 w 300"/>
              <a:gd name="T49" fmla="*/ 117 h 302"/>
              <a:gd name="T50" fmla="*/ 22 w 300"/>
              <a:gd name="T51" fmla="*/ 118 h 302"/>
              <a:gd name="T52" fmla="*/ 30 w 300"/>
              <a:gd name="T53" fmla="*/ 120 h 302"/>
              <a:gd name="T54" fmla="*/ 33 w 300"/>
              <a:gd name="T55" fmla="*/ 123 h 302"/>
              <a:gd name="T56" fmla="*/ 37 w 300"/>
              <a:gd name="T57" fmla="*/ 130 h 302"/>
              <a:gd name="T58" fmla="*/ 38 w 300"/>
              <a:gd name="T59" fmla="*/ 136 h 302"/>
              <a:gd name="T60" fmla="*/ 38 w 300"/>
              <a:gd name="T61" fmla="*/ 141 h 302"/>
              <a:gd name="T62" fmla="*/ 41 w 300"/>
              <a:gd name="T63" fmla="*/ 141 h 302"/>
              <a:gd name="T64" fmla="*/ 52 w 300"/>
              <a:gd name="T65" fmla="*/ 138 h 302"/>
              <a:gd name="T66" fmla="*/ 59 w 300"/>
              <a:gd name="T67" fmla="*/ 134 h 302"/>
              <a:gd name="T68" fmla="*/ 62 w 300"/>
              <a:gd name="T69" fmla="*/ 130 h 302"/>
              <a:gd name="T70" fmla="*/ 65 w 300"/>
              <a:gd name="T71" fmla="*/ 122 h 302"/>
              <a:gd name="T72" fmla="*/ 65 w 300"/>
              <a:gd name="T73" fmla="*/ 117 h 302"/>
              <a:gd name="T74" fmla="*/ 63 w 300"/>
              <a:gd name="T75" fmla="*/ 106 h 302"/>
              <a:gd name="T76" fmla="*/ 58 w 300"/>
              <a:gd name="T77" fmla="*/ 97 h 302"/>
              <a:gd name="T78" fmla="*/ 54 w 300"/>
              <a:gd name="T79" fmla="*/ 94 h 302"/>
              <a:gd name="T80" fmla="*/ 44 w 300"/>
              <a:gd name="T81" fmla="*/ 90 h 302"/>
              <a:gd name="T82" fmla="*/ 38 w 300"/>
              <a:gd name="T83" fmla="*/ 90 h 302"/>
              <a:gd name="T84" fmla="*/ 30 w 300"/>
              <a:gd name="T85" fmla="*/ 91 h 302"/>
              <a:gd name="T86" fmla="*/ 21 w 300"/>
              <a:gd name="T87" fmla="*/ 97 h 302"/>
              <a:gd name="T88" fmla="*/ 81 w 300"/>
              <a:gd name="T89" fmla="*/ 113 h 302"/>
              <a:gd name="T90" fmla="*/ 132 w 300"/>
              <a:gd name="T91" fmla="*/ 62 h 302"/>
              <a:gd name="T92" fmla="*/ 137 w 300"/>
              <a:gd name="T93" fmla="*/ 54 h 302"/>
              <a:gd name="T94" fmla="*/ 139 w 300"/>
              <a:gd name="T95" fmla="*/ 43 h 302"/>
              <a:gd name="T96" fmla="*/ 139 w 300"/>
              <a:gd name="T97" fmla="*/ 37 h 302"/>
              <a:gd name="T98" fmla="*/ 135 w 300"/>
              <a:gd name="T99" fmla="*/ 28 h 302"/>
              <a:gd name="T100" fmla="*/ 132 w 300"/>
              <a:gd name="T101" fmla="*/ 24 h 302"/>
              <a:gd name="T102" fmla="*/ 123 w 300"/>
              <a:gd name="T103" fmla="*/ 18 h 302"/>
              <a:gd name="T104" fmla="*/ 113 w 300"/>
              <a:gd name="T105" fmla="*/ 15 h 302"/>
              <a:gd name="T106" fmla="*/ 107 w 300"/>
              <a:gd name="T107" fmla="*/ 16 h 302"/>
              <a:gd name="T108" fmla="*/ 97 w 300"/>
              <a:gd name="T109" fmla="*/ 21 h 302"/>
              <a:gd name="T110" fmla="*/ 41 w 300"/>
              <a:gd name="T111" fmla="*/ 74 h 302"/>
              <a:gd name="T112" fmla="*/ 49 w 300"/>
              <a:gd name="T113" fmla="*/ 75 h 302"/>
              <a:gd name="T114" fmla="*/ 63 w 300"/>
              <a:gd name="T115" fmla="*/ 82 h 302"/>
              <a:gd name="T116" fmla="*/ 69 w 300"/>
              <a:gd name="T117" fmla="*/ 86 h 302"/>
              <a:gd name="T118" fmla="*/ 77 w 300"/>
              <a:gd name="T119" fmla="*/ 99 h 302"/>
              <a:gd name="T120" fmla="*/ 81 w 300"/>
              <a:gd name="T121" fmla="*/ 113 h 3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0"/>
              <a:gd name="T184" fmla="*/ 0 h 302"/>
              <a:gd name="T185" fmla="*/ 300 w 300"/>
              <a:gd name="T186" fmla="*/ 302 h 3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0" h="302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 rotWithShape="1">
            <a:gsLst>
              <a:gs pos="0">
                <a:srgbClr val="FF6600"/>
              </a:gs>
              <a:gs pos="100000">
                <a:srgbClr val="FF33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defTabSz="685800"/>
            <a:endParaRPr lang="zh-CN" altLang="en-US" sz="675">
              <a:solidFill>
                <a:prstClr val="black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 bwMode="auto">
          <a:xfrm>
            <a:off x="2771800" y="6190152"/>
            <a:ext cx="4032448" cy="27003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ctr" hangingPunct="0">
              <a:buClr>
                <a:srgbClr val="FF0000"/>
              </a:buClr>
              <a:buSzPct val="70000"/>
              <a:tabLst>
                <a:tab pos="102394" algn="l"/>
              </a:tabLst>
            </a:pPr>
            <a:r>
              <a:rPr lang="en-US" altLang="zh-CN" sz="1050" dirty="0" smtClean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HOMEPPT</a:t>
            </a:r>
            <a:r>
              <a:rPr lang="zh-CN" altLang="en-US" sz="1050" dirty="0" smtClean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模板网</a:t>
            </a:r>
            <a:endParaRPr lang="en-US" altLang="zh-CN" sz="1050" dirty="0" smtClean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  <a:p>
            <a:pPr algn="ctr" defTabSz="685800" eaLnBrk="0" fontAlgn="ctr" hangingPunct="0">
              <a:buClr>
                <a:srgbClr val="FF0000"/>
              </a:buClr>
              <a:buSzPct val="70000"/>
              <a:tabLst>
                <a:tab pos="102394" algn="l"/>
              </a:tabLst>
            </a:pPr>
            <a:r>
              <a:rPr lang="en-US" altLang="zh-CN" sz="1050" dirty="0" smtClean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  <a:hlinkClick r:id="rId7"/>
              </a:rPr>
              <a:t>WWW.HOMEPPT.COM/tubiao/</a:t>
            </a:r>
            <a:r>
              <a:rPr lang="en-US" altLang="zh-CN" sz="1050" dirty="0" smtClean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  </a:t>
            </a:r>
            <a:endParaRPr lang="zh-CN" altLang="en-US" sz="1050" dirty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38068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 bwMode="auto">
          <a:xfrm>
            <a:off x="0" y="-10716"/>
            <a:ext cx="9144000" cy="653654"/>
          </a:xfrm>
          <a:prstGeom prst="rect">
            <a:avLst/>
          </a:prstGeom>
          <a:blipFill dpi="0" rotWithShape="1">
            <a:blip r:embed="rId2"/>
            <a:srcRect/>
            <a:tile tx="-2457450" ty="0" sx="59000" sy="59000" flip="x" algn="r"/>
          </a:blipFill>
          <a:ln w="0">
            <a:noFill/>
          </a:ln>
          <a:scene3d>
            <a:camera prst="perspective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-7938" y="4531519"/>
            <a:ext cx="9188451" cy="611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zh-CN" altLang="en-US" sz="1350">
              <a:solidFill>
                <a:prstClr val="white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8000" contrast="33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11875" y="594707"/>
            <a:ext cx="9192388" cy="4029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 flipH="1">
            <a:off x="3314578" y="4758914"/>
            <a:ext cx="5829300" cy="207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11" descr="png素材 (276).png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0" y="1990"/>
            <a:ext cx="785794" cy="589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 userDrawn="1"/>
        </p:nvSpPr>
        <p:spPr bwMode="auto">
          <a:xfrm>
            <a:off x="4716017" y="249492"/>
            <a:ext cx="4420121" cy="30008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350" spc="225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『HOMEPPT』—</a:t>
            </a:r>
            <a:r>
              <a:rPr lang="zh-CN" altLang="en-US" sz="1350" spc="225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350" dirty="0" smtClean="0">
                <a:solidFill>
                  <a:prstClr val="whit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WWW.HOMEPPT.COM</a:t>
            </a:r>
            <a:endParaRPr lang="zh-CN" altLang="en-US" sz="1350" dirty="0">
              <a:solidFill>
                <a:prstClr val="white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9" name="TextBox 8"/>
          <p:cNvSpPr txBox="1"/>
          <p:nvPr userDrawn="1"/>
        </p:nvSpPr>
        <p:spPr bwMode="auto">
          <a:xfrm>
            <a:off x="3347865" y="4760302"/>
            <a:ext cx="5356225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>
              <a:defRPr/>
            </a:pPr>
            <a:r>
              <a:rPr lang="en-US" altLang="zh-CN" sz="1050" spc="225" dirty="0" smtClean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HOMEPPT HTTP://WWW.HOMEPPT.COM</a:t>
            </a:r>
            <a:endParaRPr lang="zh-CN" altLang="en-US" sz="1050" spc="225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Freeform 2670"/>
          <p:cNvSpPr>
            <a:spLocks noEditPoints="1"/>
          </p:cNvSpPr>
          <p:nvPr userDrawn="1"/>
        </p:nvSpPr>
        <p:spPr bwMode="auto">
          <a:xfrm>
            <a:off x="2786051" y="4704854"/>
            <a:ext cx="403225" cy="304800"/>
          </a:xfrm>
          <a:custGeom>
            <a:avLst/>
            <a:gdLst>
              <a:gd name="T0" fmla="*/ 73 w 300"/>
              <a:gd name="T1" fmla="*/ 144 h 302"/>
              <a:gd name="T2" fmla="*/ 58 w 300"/>
              <a:gd name="T3" fmla="*/ 153 h 302"/>
              <a:gd name="T4" fmla="*/ 41 w 300"/>
              <a:gd name="T5" fmla="*/ 156 h 302"/>
              <a:gd name="T6" fmla="*/ 15 w 300"/>
              <a:gd name="T7" fmla="*/ 156 h 302"/>
              <a:gd name="T8" fmla="*/ 4 w 300"/>
              <a:gd name="T9" fmla="*/ 151 h 302"/>
              <a:gd name="T10" fmla="*/ 2 w 300"/>
              <a:gd name="T11" fmla="*/ 147 h 302"/>
              <a:gd name="T12" fmla="*/ 0 w 300"/>
              <a:gd name="T13" fmla="*/ 113 h 302"/>
              <a:gd name="T14" fmla="*/ 0 w 300"/>
              <a:gd name="T15" fmla="*/ 104 h 302"/>
              <a:gd name="T16" fmla="*/ 7 w 300"/>
              <a:gd name="T17" fmla="*/ 90 h 302"/>
              <a:gd name="T18" fmla="*/ 82 w 300"/>
              <a:gd name="T19" fmla="*/ 12 h 302"/>
              <a:gd name="T20" fmla="*/ 89 w 300"/>
              <a:gd name="T21" fmla="*/ 7 h 302"/>
              <a:gd name="T22" fmla="*/ 104 w 300"/>
              <a:gd name="T23" fmla="*/ 2 h 302"/>
              <a:gd name="T24" fmla="*/ 113 w 300"/>
              <a:gd name="T25" fmla="*/ 0 h 302"/>
              <a:gd name="T26" fmla="*/ 129 w 300"/>
              <a:gd name="T27" fmla="*/ 3 h 302"/>
              <a:gd name="T28" fmla="*/ 142 w 300"/>
              <a:gd name="T29" fmla="*/ 12 h 302"/>
              <a:gd name="T30" fmla="*/ 148 w 300"/>
              <a:gd name="T31" fmla="*/ 19 h 302"/>
              <a:gd name="T32" fmla="*/ 154 w 300"/>
              <a:gd name="T33" fmla="*/ 34 h 302"/>
              <a:gd name="T34" fmla="*/ 154 w 300"/>
              <a:gd name="T35" fmla="*/ 43 h 302"/>
              <a:gd name="T36" fmla="*/ 152 w 300"/>
              <a:gd name="T37" fmla="*/ 59 h 302"/>
              <a:gd name="T38" fmla="*/ 142 w 300"/>
              <a:gd name="T39" fmla="*/ 73 h 302"/>
              <a:gd name="T40" fmla="*/ 21 w 300"/>
              <a:gd name="T41" fmla="*/ 97 h 302"/>
              <a:gd name="T42" fmla="*/ 18 w 300"/>
              <a:gd name="T43" fmla="*/ 100 h 302"/>
              <a:gd name="T44" fmla="*/ 15 w 300"/>
              <a:gd name="T45" fmla="*/ 109 h 302"/>
              <a:gd name="T46" fmla="*/ 15 w 300"/>
              <a:gd name="T47" fmla="*/ 118 h 302"/>
              <a:gd name="T48" fmla="*/ 19 w 300"/>
              <a:gd name="T49" fmla="*/ 117 h 302"/>
              <a:gd name="T50" fmla="*/ 22 w 300"/>
              <a:gd name="T51" fmla="*/ 118 h 302"/>
              <a:gd name="T52" fmla="*/ 30 w 300"/>
              <a:gd name="T53" fmla="*/ 120 h 302"/>
              <a:gd name="T54" fmla="*/ 33 w 300"/>
              <a:gd name="T55" fmla="*/ 123 h 302"/>
              <a:gd name="T56" fmla="*/ 37 w 300"/>
              <a:gd name="T57" fmla="*/ 130 h 302"/>
              <a:gd name="T58" fmla="*/ 38 w 300"/>
              <a:gd name="T59" fmla="*/ 136 h 302"/>
              <a:gd name="T60" fmla="*/ 38 w 300"/>
              <a:gd name="T61" fmla="*/ 141 h 302"/>
              <a:gd name="T62" fmla="*/ 41 w 300"/>
              <a:gd name="T63" fmla="*/ 141 h 302"/>
              <a:gd name="T64" fmla="*/ 52 w 300"/>
              <a:gd name="T65" fmla="*/ 138 h 302"/>
              <a:gd name="T66" fmla="*/ 59 w 300"/>
              <a:gd name="T67" fmla="*/ 134 h 302"/>
              <a:gd name="T68" fmla="*/ 62 w 300"/>
              <a:gd name="T69" fmla="*/ 130 h 302"/>
              <a:gd name="T70" fmla="*/ 65 w 300"/>
              <a:gd name="T71" fmla="*/ 122 h 302"/>
              <a:gd name="T72" fmla="*/ 65 w 300"/>
              <a:gd name="T73" fmla="*/ 117 h 302"/>
              <a:gd name="T74" fmla="*/ 63 w 300"/>
              <a:gd name="T75" fmla="*/ 106 h 302"/>
              <a:gd name="T76" fmla="*/ 58 w 300"/>
              <a:gd name="T77" fmla="*/ 97 h 302"/>
              <a:gd name="T78" fmla="*/ 54 w 300"/>
              <a:gd name="T79" fmla="*/ 94 h 302"/>
              <a:gd name="T80" fmla="*/ 44 w 300"/>
              <a:gd name="T81" fmla="*/ 90 h 302"/>
              <a:gd name="T82" fmla="*/ 38 w 300"/>
              <a:gd name="T83" fmla="*/ 90 h 302"/>
              <a:gd name="T84" fmla="*/ 30 w 300"/>
              <a:gd name="T85" fmla="*/ 91 h 302"/>
              <a:gd name="T86" fmla="*/ 21 w 300"/>
              <a:gd name="T87" fmla="*/ 97 h 302"/>
              <a:gd name="T88" fmla="*/ 81 w 300"/>
              <a:gd name="T89" fmla="*/ 113 h 302"/>
              <a:gd name="T90" fmla="*/ 132 w 300"/>
              <a:gd name="T91" fmla="*/ 62 h 302"/>
              <a:gd name="T92" fmla="*/ 137 w 300"/>
              <a:gd name="T93" fmla="*/ 54 h 302"/>
              <a:gd name="T94" fmla="*/ 139 w 300"/>
              <a:gd name="T95" fmla="*/ 43 h 302"/>
              <a:gd name="T96" fmla="*/ 139 w 300"/>
              <a:gd name="T97" fmla="*/ 37 h 302"/>
              <a:gd name="T98" fmla="*/ 135 w 300"/>
              <a:gd name="T99" fmla="*/ 28 h 302"/>
              <a:gd name="T100" fmla="*/ 132 w 300"/>
              <a:gd name="T101" fmla="*/ 24 h 302"/>
              <a:gd name="T102" fmla="*/ 123 w 300"/>
              <a:gd name="T103" fmla="*/ 18 h 302"/>
              <a:gd name="T104" fmla="*/ 113 w 300"/>
              <a:gd name="T105" fmla="*/ 15 h 302"/>
              <a:gd name="T106" fmla="*/ 107 w 300"/>
              <a:gd name="T107" fmla="*/ 16 h 302"/>
              <a:gd name="T108" fmla="*/ 97 w 300"/>
              <a:gd name="T109" fmla="*/ 21 h 302"/>
              <a:gd name="T110" fmla="*/ 41 w 300"/>
              <a:gd name="T111" fmla="*/ 74 h 302"/>
              <a:gd name="T112" fmla="*/ 49 w 300"/>
              <a:gd name="T113" fmla="*/ 75 h 302"/>
              <a:gd name="T114" fmla="*/ 63 w 300"/>
              <a:gd name="T115" fmla="*/ 82 h 302"/>
              <a:gd name="T116" fmla="*/ 69 w 300"/>
              <a:gd name="T117" fmla="*/ 86 h 302"/>
              <a:gd name="T118" fmla="*/ 77 w 300"/>
              <a:gd name="T119" fmla="*/ 99 h 302"/>
              <a:gd name="T120" fmla="*/ 81 w 300"/>
              <a:gd name="T121" fmla="*/ 113 h 3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0"/>
              <a:gd name="T184" fmla="*/ 0 h 302"/>
              <a:gd name="T185" fmla="*/ 300 w 300"/>
              <a:gd name="T186" fmla="*/ 302 h 3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0" h="302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 rotWithShape="1">
            <a:gsLst>
              <a:gs pos="0">
                <a:srgbClr val="FF6600"/>
              </a:gs>
              <a:gs pos="100000">
                <a:srgbClr val="FF3300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defTabSz="685800"/>
            <a:endParaRPr lang="zh-CN" altLang="en-US" sz="675">
              <a:solidFill>
                <a:prstClr val="black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 bwMode="auto">
          <a:xfrm>
            <a:off x="2771800" y="6190152"/>
            <a:ext cx="4032448" cy="27003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0" fontAlgn="ctr" hangingPunct="0">
              <a:buClr>
                <a:srgbClr val="FF0000"/>
              </a:buClr>
              <a:buSzPct val="70000"/>
              <a:tabLst>
                <a:tab pos="102394" algn="l"/>
              </a:tabLst>
            </a:pPr>
            <a:r>
              <a:rPr lang="en-US" altLang="zh-CN" sz="1050" dirty="0" smtClean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HOMEPPT</a:t>
            </a:r>
            <a:r>
              <a:rPr lang="zh-CN" altLang="en-US" sz="1050" dirty="0" smtClean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模板网</a:t>
            </a:r>
            <a:endParaRPr lang="en-US" altLang="zh-CN" sz="1050" dirty="0" smtClean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  <a:p>
            <a:pPr algn="ctr" defTabSz="685800" eaLnBrk="0" fontAlgn="ctr" hangingPunct="0">
              <a:buClr>
                <a:srgbClr val="FF0000"/>
              </a:buClr>
              <a:buSzPct val="70000"/>
              <a:tabLst>
                <a:tab pos="102394" algn="l"/>
              </a:tabLst>
            </a:pPr>
            <a:r>
              <a:rPr lang="en-US" altLang="zh-CN" sz="1050" dirty="0" smtClean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  <a:hlinkClick r:id="rId7"/>
              </a:rPr>
              <a:t>WWW.HOMEPPT.COM/tubiao/</a:t>
            </a:r>
            <a:r>
              <a:rPr lang="en-US" altLang="zh-CN" sz="1050" dirty="0" smtClean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  </a:t>
            </a:r>
            <a:endParaRPr lang="zh-CN" altLang="en-US" sz="1050" dirty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13" name="矩形 12"/>
          <p:cNvSpPr/>
          <p:nvPr userDrawn="1"/>
        </p:nvSpPr>
        <p:spPr bwMode="auto">
          <a:xfrm>
            <a:off x="-11875" y="594959"/>
            <a:ext cx="9192388" cy="396671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685800" eaLnBrk="0" fontAlgn="ctr" hangingPunct="0">
              <a:buClr>
                <a:srgbClr val="FF0000"/>
              </a:buClr>
              <a:buSzPct val="70000"/>
              <a:tabLst>
                <a:tab pos="102394" algn="l"/>
              </a:tabLst>
            </a:pPr>
            <a:endParaRPr lang="zh-CN" altLang="en-US" sz="1050">
              <a:solidFill>
                <a:prstClr val="black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2" name="Picture 2" descr="ring2.png"/>
          <p:cNvPicPr>
            <a:picLocks noChangeAspect="1"/>
          </p:cNvPicPr>
          <p:nvPr userDrawn="1"/>
        </p:nvPicPr>
        <p:blipFill>
          <a:blip r:embed="rId8"/>
          <a:srcRect l="15071" t="56589" r="15014"/>
          <a:stretch>
            <a:fillRect/>
          </a:stretch>
        </p:blipFill>
        <p:spPr>
          <a:xfrm>
            <a:off x="243762" y="2301720"/>
            <a:ext cx="8864742" cy="2408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612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150132"/>
            <a:ext cx="9144000" cy="58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7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4948014"/>
            <a:ext cx="9144000" cy="19548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ko-KR" altLang="en-US" sz="1013">
              <a:solidFill>
                <a:prstClr val="white"/>
              </a:solidFill>
            </a:endParaRPr>
          </a:p>
        </p:txBody>
      </p:sp>
      <p:sp>
        <p:nvSpPr>
          <p:cNvPr id="10" name="텍스트 개체 틀 2">
            <a:extLst>
              <a:ext uri="{FF2B5EF4-FFF2-40B4-BE49-F238E27FC236}">
                <a16:creationId xmlns=""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754037"/>
            <a:ext cx="9144000" cy="314534"/>
          </a:xfrm>
          <a:prstGeom prst="rect">
            <a:avLst/>
          </a:prstGeom>
        </p:spPr>
        <p:txBody>
          <a:bodyPr anchor="ctr"/>
          <a:lstStyle>
            <a:lvl1pPr marL="0" marR="0" indent="0" algn="ctr" defTabSz="514350" rtl="0" eaLnBrk="1" fontAlgn="auto" latinLnBrk="1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5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514350" rtl="0" eaLnBrk="1" fontAlgn="auto" latinLnBrk="1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93" y="1504973"/>
            <a:ext cx="7632700" cy="3206749"/>
          </a:xfrm>
        </p:spPr>
        <p:txBody>
          <a:bodyPr>
            <a:noAutofit/>
          </a:bodyPr>
          <a:lstStyle>
            <a:lvl1pPr marL="283669" indent="0">
              <a:buFontTx/>
              <a:buNone/>
              <a:defRPr b="1">
                <a:latin typeface="+mj-lt"/>
              </a:defRPr>
            </a:lvl1pPr>
            <a:lvl2pPr marL="281197" indent="2485">
              <a:defRPr>
                <a:latin typeface="+mj-lt"/>
              </a:defRPr>
            </a:lvl2pPr>
            <a:lvl3pPr marL="490542" indent="-203155">
              <a:tabLst/>
              <a:defRPr>
                <a:latin typeface="+mj-lt"/>
              </a:defRPr>
            </a:lvl3pPr>
            <a:lvl4pPr marL="0" indent="281197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350" tIns="35676" rIns="71350" bIns="35676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208" y="558801"/>
            <a:ext cx="7632699" cy="946150"/>
          </a:xfrm>
        </p:spPr>
        <p:txBody>
          <a:bodyPr>
            <a:noAutofit/>
          </a:bodyPr>
          <a:lstStyle>
            <a:lvl1pPr marL="0" marR="0" indent="0" defTabSz="8139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39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57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reveal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23666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92968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8428" y="102870"/>
            <a:ext cx="7348373" cy="53091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428" y="633784"/>
            <a:ext cx="7348373" cy="310470"/>
          </a:xfrm>
        </p:spPr>
        <p:txBody>
          <a:bodyPr wrap="square">
            <a:spAutoFit/>
          </a:bodyPr>
          <a:lstStyle>
            <a:lvl1pPr marL="0" indent="0" algn="r">
              <a:buNone/>
              <a:defRPr sz="1575">
                <a:solidFill>
                  <a:schemeClr val="accent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246128" y="4677984"/>
            <a:ext cx="329431" cy="32943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900" b="1" dirty="0">
                <a:solidFill>
                  <a:prstClr val="white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013">
                <a:solidFill>
                  <a:prstClr val="white"/>
                </a:solidFill>
              </a:endParaRPr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6128" y="4677985"/>
            <a:ext cx="329431" cy="292828"/>
          </a:xfrm>
          <a:prstGeom prst="rect">
            <a:avLst/>
          </a:prstGeom>
        </p:spPr>
        <p:txBody>
          <a:bodyPr anchor="ctr"/>
          <a:lstStyle>
            <a:lvl1pPr algn="ctr">
              <a:defRPr sz="788">
                <a:solidFill>
                  <a:srgbClr val="2F3A46"/>
                </a:solidFill>
              </a:defRPr>
            </a:lvl1pPr>
          </a:lstStyle>
          <a:p>
            <a:pPr defTabSz="685800"/>
            <a:fld id="{F68327C5-B821-4FE9-A59A-A60D9EB59A9A}" type="slidenum">
              <a:rPr lang="en-US" smtClean="0"/>
              <a:pPr defTabSz="68580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322384" y="4330860"/>
            <a:ext cx="821616" cy="8126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7597" y="172155"/>
            <a:ext cx="1220830" cy="338357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30453" y="71894"/>
            <a:ext cx="1195121" cy="54006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013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79309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临时\amy\模板\商务\12\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3100389" y="5304235"/>
            <a:ext cx="2928937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defTabSz="685800"/>
            <a:r>
              <a:rPr lang="zh-CN" altLang="en-US" sz="1350">
                <a:solidFill>
                  <a:prstClr val="white"/>
                </a:solidFill>
              </a:rPr>
              <a:t>锐普</a:t>
            </a:r>
            <a:r>
              <a:rPr lang="en-US" altLang="zh-CN" sz="1350">
                <a:solidFill>
                  <a:prstClr val="white"/>
                </a:solidFill>
              </a:rPr>
              <a:t>PPT</a:t>
            </a:r>
            <a:r>
              <a:rPr lang="zh-CN" altLang="en-US" sz="1350">
                <a:solidFill>
                  <a:prstClr val="white"/>
                </a:solidFill>
              </a:rPr>
              <a:t>出品</a:t>
            </a:r>
            <a:endParaRPr lang="en-US" altLang="zh-CN" sz="1350">
              <a:solidFill>
                <a:prstClr val="white"/>
              </a:solidFill>
            </a:endParaRPr>
          </a:p>
          <a:p>
            <a:pPr algn="ctr" defTabSz="685800"/>
            <a:r>
              <a:rPr lang="en-US" altLang="zh-CN" sz="1350">
                <a:solidFill>
                  <a:prstClr val="white"/>
                </a:solidFill>
              </a:rPr>
              <a:t>www.rapidppt.com</a:t>
            </a:r>
            <a:endParaRPr lang="zh-CN" alt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5692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325071" y="4832255"/>
            <a:ext cx="8447648" cy="3112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zh-CN" altLang="en-US" sz="1013" dirty="0">
              <a:solidFill>
                <a:prstClr val="white"/>
              </a:solidFill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-12405" y="300700"/>
            <a:ext cx="643597" cy="5064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-12405" y="4837530"/>
            <a:ext cx="348176" cy="311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783419" y="4837530"/>
            <a:ext cx="348176" cy="3112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715598" y="300700"/>
            <a:ext cx="27000" cy="50643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9078666" y="300700"/>
            <a:ext cx="54000" cy="5064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9027927" y="300700"/>
            <a:ext cx="27000" cy="50643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7" name="等腰三角形 16"/>
          <p:cNvSpPr/>
          <p:nvPr userDrawn="1"/>
        </p:nvSpPr>
        <p:spPr>
          <a:xfrm rot="5400000" flipH="1">
            <a:off x="8875555" y="4876696"/>
            <a:ext cx="227108" cy="232913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8" name="等腰三角形 17"/>
          <p:cNvSpPr/>
          <p:nvPr userDrawn="1"/>
        </p:nvSpPr>
        <p:spPr>
          <a:xfrm rot="16200000">
            <a:off x="48130" y="4876697"/>
            <a:ext cx="227108" cy="232913"/>
          </a:xfrm>
          <a:prstGeom prst="triangl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48" name="椭圆 147"/>
          <p:cNvSpPr>
            <a:spLocks noChangeAspect="1"/>
          </p:cNvSpPr>
          <p:nvPr userDrawn="1"/>
        </p:nvSpPr>
        <p:spPr>
          <a:xfrm>
            <a:off x="862022" y="726657"/>
            <a:ext cx="334324" cy="135000"/>
          </a:xfrm>
          <a:prstGeom prst="ellipse">
            <a:avLst/>
          </a:prstGeom>
          <a:gradFill flip="none" rotWithShape="1">
            <a:gsLst>
              <a:gs pos="23000">
                <a:schemeClr val="bg1">
                  <a:lumMod val="65000"/>
                  <a:alpha val="43000"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zh-CN" altLang="en-US" sz="1013">
              <a:solidFill>
                <a:prstClr val="white"/>
              </a:solidFill>
            </a:endParaRPr>
          </a:p>
        </p:txBody>
      </p:sp>
      <p:sp>
        <p:nvSpPr>
          <p:cNvPr id="155" name="文本框 154"/>
          <p:cNvSpPr txBox="1"/>
          <p:nvPr userDrawn="1"/>
        </p:nvSpPr>
        <p:spPr>
          <a:xfrm>
            <a:off x="1346611" y="282194"/>
            <a:ext cx="1186543" cy="2654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/>
            <a:r>
              <a:rPr lang="en-US" altLang="zh-CN" sz="1125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方正粗活意简体"/>
                <a:ea typeface="时尚中黑简体" panose="01010104010101010101" pitchFamily="2" charset="-122"/>
              </a:rPr>
              <a:t>PPT</a:t>
            </a:r>
            <a:r>
              <a:rPr lang="zh-CN" altLang="en-US" sz="1125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方正粗活意简体"/>
                <a:ea typeface="时尚中黑简体" panose="01010104010101010101" pitchFamily="2" charset="-122"/>
              </a:rPr>
              <a:t>图表研究院</a:t>
            </a:r>
            <a:endParaRPr lang="zh-CN" altLang="en-US" sz="1125" dirty="0">
              <a:solidFill>
                <a:prstClr val="black">
                  <a:lumMod val="50000"/>
                  <a:lumOff val="50000"/>
                </a:prstClr>
              </a:solidFill>
              <a:latin typeface="方正粗活意简体"/>
              <a:ea typeface="时尚中黑简体" panose="01010104010101010101" pitchFamily="2" charset="-122"/>
            </a:endParaRPr>
          </a:p>
        </p:txBody>
      </p:sp>
      <p:sp>
        <p:nvSpPr>
          <p:cNvPr id="156" name="文本框 155"/>
          <p:cNvSpPr txBox="1"/>
          <p:nvPr userDrawn="1"/>
        </p:nvSpPr>
        <p:spPr>
          <a:xfrm>
            <a:off x="1356828" y="559193"/>
            <a:ext cx="1002197" cy="1876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55600" dist="190500" dir="3000000" algn="t" rotWithShape="0">
                    <a:prstClr val="black">
                      <a:alpha val="40000"/>
                    </a:prstClr>
                  </a:outerShdw>
                </a:effectLst>
                <a:latin typeface="迷你简粗倩" panose="03000509000000000000" pitchFamily="65" charset="-122"/>
                <a:ea typeface="迷你简粗倩" panose="03000509000000000000" pitchFamily="65" charset="-122"/>
              </a:defRPr>
            </a:lvl1pPr>
          </a:lstStyle>
          <a:p>
            <a:pPr defTabSz="685800"/>
            <a:r>
              <a:rPr lang="en-US" altLang="zh-CN" sz="619" dirty="0" smtClean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时尚中黑简体" panose="01010104010101010101" pitchFamily="2" charset="-122"/>
                <a:ea typeface="时尚中黑简体" panose="01010104010101010101" pitchFamily="2" charset="-122"/>
                <a:cs typeface="Verdana" panose="020B0604030504040204" pitchFamily="34" charset="0"/>
              </a:rPr>
              <a:t>PPT CHART ACADEMY</a:t>
            </a:r>
            <a:endParaRPr lang="zh-CN" altLang="en-US" sz="619" dirty="0">
              <a:solidFill>
                <a:prstClr val="black">
                  <a:lumMod val="50000"/>
                  <a:lumOff val="50000"/>
                </a:prstClr>
              </a:solidFill>
              <a:effectLst/>
              <a:latin typeface="时尚中黑简体" panose="01010104010101010101" pitchFamily="2" charset="-122"/>
              <a:ea typeface="时尚中黑简体" panose="01010104010101010101" pitchFamily="2" charset="-122"/>
              <a:cs typeface="Verdana" panose="020B0604030504040204" pitchFamily="34" charset="0"/>
            </a:endParaRPr>
          </a:p>
        </p:txBody>
      </p:sp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489" y="262888"/>
            <a:ext cx="597383" cy="5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文本框 1"/>
          <p:cNvSpPr txBox="1"/>
          <p:nvPr userDrawn="1"/>
        </p:nvSpPr>
        <p:spPr>
          <a:xfrm>
            <a:off x="5767250" y="4864332"/>
            <a:ext cx="2318263" cy="40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514350">
              <a:defRPr/>
            </a:pPr>
            <a:r>
              <a:rPr lang="en-US" altLang="zh-CN" sz="1013" dirty="0" smtClean="0">
                <a:solidFill>
                  <a:prstClr val="white"/>
                </a:solidFill>
              </a:rPr>
              <a:t>XYPPT.YANJ.CN  </a:t>
            </a:r>
            <a:r>
              <a:rPr lang="zh-CN" altLang="en-US" sz="1013" dirty="0" smtClean="0">
                <a:solidFill>
                  <a:prstClr val="white"/>
                </a:solidFill>
              </a:rPr>
              <a:t>新浪微博</a:t>
            </a:r>
            <a:r>
              <a:rPr lang="en-US" altLang="zh-CN" sz="1013" dirty="0" smtClean="0">
                <a:solidFill>
                  <a:prstClr val="white"/>
                </a:solidFill>
              </a:rPr>
              <a:t>@</a:t>
            </a:r>
            <a:r>
              <a:rPr lang="zh-CN" altLang="en-US" sz="1013" dirty="0" smtClean="0">
                <a:solidFill>
                  <a:prstClr val="white"/>
                </a:solidFill>
              </a:rPr>
              <a:t>六月雪</a:t>
            </a:r>
            <a:r>
              <a:rPr lang="en-US" altLang="zh-CN" sz="1013" dirty="0" smtClean="0">
                <a:solidFill>
                  <a:prstClr val="white"/>
                </a:solidFill>
              </a:rPr>
              <a:t>_1    </a:t>
            </a:r>
            <a:endParaRPr lang="zh-CN" altLang="en-US" sz="1013" dirty="0" smtClean="0">
              <a:solidFill>
                <a:prstClr val="white"/>
              </a:solidFill>
            </a:endParaRPr>
          </a:p>
          <a:p>
            <a:pPr defTabSz="685800"/>
            <a:endParaRPr lang="zh-CN" altLang="en-US" sz="1013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69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hred pattern="rectangle" dir="ou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062038"/>
            <a:ext cx="4038600" cy="36504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062038"/>
            <a:ext cx="4038600" cy="36504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829175"/>
            <a:ext cx="2133600" cy="1571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altLang="zh-CN" sz="135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829175"/>
            <a:ext cx="2895600" cy="1571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altLang="zh-CN" sz="135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829175"/>
            <a:ext cx="2133600" cy="1571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defTabSz="685800"/>
            <a:fld id="{6BF49BD6-674A-4F07-A83F-9610635B8FEA}" type="slidenum">
              <a:rPr lang="zh-CN" altLang="en-US" sz="1350" smtClean="0">
                <a:solidFill>
                  <a:prstClr val="black"/>
                </a:solidFill>
              </a:rPr>
              <a:pPr defTabSz="685800"/>
              <a:t>‹#›</a:t>
            </a:fld>
            <a:endParaRPr lang="en-US" altLang="zh-CN" sz="135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8073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2" y="273844"/>
            <a:ext cx="4627091" cy="319280"/>
          </a:xfrm>
          <a:prstGeom prst="rect">
            <a:avLst/>
          </a:prstGeom>
        </p:spPr>
        <p:txBody>
          <a:bodyPr/>
          <a:lstStyle>
            <a:lvl1pPr>
              <a:defRPr sz="1125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7396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3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93" y="1504972"/>
            <a:ext cx="7632700" cy="3206749"/>
          </a:xfrm>
        </p:spPr>
        <p:txBody>
          <a:bodyPr>
            <a:noAutofit/>
          </a:bodyPr>
          <a:lstStyle>
            <a:lvl1pPr marL="283669" indent="0">
              <a:buFontTx/>
              <a:buNone/>
              <a:defRPr b="1">
                <a:latin typeface="+mj-lt"/>
              </a:defRPr>
            </a:lvl1pPr>
            <a:lvl2pPr marL="283669" indent="0">
              <a:defRPr>
                <a:latin typeface="+mj-lt"/>
              </a:defRPr>
            </a:lvl2pPr>
            <a:lvl3pPr marL="490542" indent="-203155">
              <a:defRPr>
                <a:latin typeface="+mj-lt"/>
              </a:defRPr>
            </a:lvl3pPr>
            <a:lvl4pPr marL="0" indent="281197">
              <a:defRPr>
                <a:latin typeface="+mj-lt"/>
              </a:defRPr>
            </a:lvl4pPr>
            <a:lvl5pPr marL="111981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208" y="558801"/>
            <a:ext cx="7632699" cy="946150"/>
          </a:xfrm>
        </p:spPr>
        <p:txBody>
          <a:bodyPr>
            <a:noAutofit/>
          </a:bodyPr>
          <a:lstStyle>
            <a:lvl1pPr marL="0" marR="0" indent="0" defTabSz="8139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39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93" y="1504972"/>
            <a:ext cx="7632700" cy="3206749"/>
          </a:xfrm>
        </p:spPr>
        <p:txBody>
          <a:bodyPr>
            <a:noAutofit/>
          </a:bodyPr>
          <a:lstStyle>
            <a:lvl1pPr marL="283669" indent="0">
              <a:buFontTx/>
              <a:buNone/>
              <a:defRPr b="1">
                <a:latin typeface="+mj-lt"/>
              </a:defRPr>
            </a:lvl1pPr>
            <a:lvl2pPr marL="283669" indent="0">
              <a:defRPr>
                <a:latin typeface="+mj-lt"/>
              </a:defRPr>
            </a:lvl2pPr>
            <a:lvl3pPr marL="490542" indent="-203155">
              <a:defRPr>
                <a:latin typeface="+mj-lt"/>
              </a:defRPr>
            </a:lvl3pPr>
            <a:lvl4pPr marL="0" indent="281197">
              <a:defRPr>
                <a:latin typeface="+mj-lt"/>
              </a:defRPr>
            </a:lvl4pPr>
            <a:lvl5pPr marL="111981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208" y="558801"/>
            <a:ext cx="7632699" cy="946150"/>
          </a:xfrm>
        </p:spPr>
        <p:txBody>
          <a:bodyPr>
            <a:noAutofit/>
          </a:bodyPr>
          <a:lstStyle>
            <a:lvl1pPr marL="0" marR="0" indent="0" defTabSz="8139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390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0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8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7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69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39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086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2781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3477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172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4867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556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802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91" y="1504951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1" y="1504951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57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957" indent="0">
              <a:buNone/>
              <a:defRPr sz="1800" b="1"/>
            </a:lvl2pPr>
            <a:lvl3pPr marL="813909" indent="0">
              <a:buNone/>
              <a:defRPr sz="1600" b="1"/>
            </a:lvl3pPr>
            <a:lvl4pPr marL="1220861" indent="0">
              <a:buNone/>
              <a:defRPr sz="1400" b="1"/>
            </a:lvl4pPr>
            <a:lvl5pPr marL="1627817" indent="0">
              <a:buNone/>
              <a:defRPr sz="1400" b="1"/>
            </a:lvl5pPr>
            <a:lvl6pPr marL="2034771" indent="0">
              <a:buNone/>
              <a:defRPr sz="1400" b="1"/>
            </a:lvl6pPr>
            <a:lvl7pPr marL="2441726" indent="0">
              <a:buNone/>
              <a:defRPr sz="1400" b="1"/>
            </a:lvl7pPr>
            <a:lvl8pPr marL="2848677" indent="0">
              <a:buNone/>
              <a:defRPr sz="1400" b="1"/>
            </a:lvl8pPr>
            <a:lvl9pPr marL="325563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48" y="1151357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6957" indent="0">
              <a:buNone/>
              <a:defRPr sz="1800" b="1"/>
            </a:lvl2pPr>
            <a:lvl3pPr marL="813909" indent="0">
              <a:buNone/>
              <a:defRPr sz="1600" b="1"/>
            </a:lvl3pPr>
            <a:lvl4pPr marL="1220861" indent="0">
              <a:buNone/>
              <a:defRPr sz="1400" b="1"/>
            </a:lvl4pPr>
            <a:lvl5pPr marL="1627817" indent="0">
              <a:buNone/>
              <a:defRPr sz="1400" b="1"/>
            </a:lvl5pPr>
            <a:lvl6pPr marL="2034771" indent="0">
              <a:buNone/>
              <a:defRPr sz="1400" b="1"/>
            </a:lvl6pPr>
            <a:lvl7pPr marL="2441726" indent="0">
              <a:buNone/>
              <a:defRPr sz="1400" b="1"/>
            </a:lvl7pPr>
            <a:lvl8pPr marL="2848677" indent="0">
              <a:buNone/>
              <a:defRPr sz="1400" b="1"/>
            </a:lvl8pPr>
            <a:lvl9pPr marL="325563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48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/>
              <a:pPr/>
              <a:t>19.09.2024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7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slideLayout" Target="../slideLayouts/slideLayout43.xml"/><Relationship Id="rId2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42.xml"/><Relationship Id="rId2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24" Type="http://schemas.openxmlformats.org/officeDocument/2006/relationships/hyperlink" Target="http://www.presentationgo.com/" TargetMode="External"/><Relationship Id="rId5" Type="http://schemas.openxmlformats.org/officeDocument/2006/relationships/slideLayout" Target="../slideLayouts/slideLayout31.xml"/><Relationship Id="rId15" Type="http://schemas.openxmlformats.org/officeDocument/2006/relationships/slideLayout" Target="../slideLayouts/slideLayout41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36.xml"/><Relationship Id="rId19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40.xml"/><Relationship Id="rId2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3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93" y="558800"/>
            <a:ext cx="7632700" cy="925984"/>
          </a:xfrm>
          <a:prstGeom prst="rect">
            <a:avLst/>
          </a:prstGeom>
        </p:spPr>
        <p:txBody>
          <a:bodyPr vert="horz" lIns="81395" tIns="40698" rIns="81395" bIns="40698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208" y="1491630"/>
            <a:ext cx="7632699" cy="3220070"/>
          </a:xfrm>
          <a:prstGeom prst="rect">
            <a:avLst/>
          </a:prstGeom>
        </p:spPr>
        <p:txBody>
          <a:bodyPr vert="horz" lIns="81395" tIns="40698" rIns="81395" bIns="40698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4"/>
            <a:ext cx="2133600" cy="273844"/>
          </a:xfrm>
          <a:prstGeom prst="rect">
            <a:avLst/>
          </a:prstGeom>
        </p:spPr>
        <p:txBody>
          <a:bodyPr vert="horz" lIns="81395" tIns="40698" rIns="81395" bIns="40698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DECA-DAED-49E8-AB44-A10369DCE766}" type="datetime1">
              <a:rPr lang="ru-RU" smtClean="0"/>
              <a:pPr/>
              <a:t>19.09.2024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3" y="4767264"/>
            <a:ext cx="2895600" cy="273844"/>
          </a:xfrm>
          <a:prstGeom prst="rect">
            <a:avLst/>
          </a:prstGeom>
        </p:spPr>
        <p:txBody>
          <a:bodyPr vert="horz" lIns="81395" tIns="40698" rIns="81395" bIns="40698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53" y="4398169"/>
            <a:ext cx="503585" cy="513582"/>
          </a:xfrm>
          <a:prstGeom prst="rect">
            <a:avLst/>
          </a:prstGeom>
        </p:spPr>
        <p:txBody>
          <a:bodyPr vert="horz" lIns="81395" tIns="40698" rIns="81395" bIns="40698" rtlCol="0" anchor="ctr"/>
          <a:lstStyle>
            <a:lvl1pPr algn="ctr">
              <a:lnSpc>
                <a:spcPts val="1877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3909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3669" indent="0" algn="l" defTabSz="813909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3669" indent="0" algn="l" defTabSz="813909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6195" indent="-203155" algn="l" defTabSz="813909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1197" algn="just" defTabSz="813909" rtl="0" eaLnBrk="1" latinLnBrk="0" hangingPunct="1">
        <a:lnSpc>
          <a:spcPts val="1899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19818" indent="0" algn="l" defTabSz="813909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38245" indent="-203479" algn="l" defTabSz="81390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45200" indent="-203479" algn="l" defTabSz="81390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2154" indent="-203479" algn="l" defTabSz="81390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107" indent="-203479" algn="l" defTabSz="813909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957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3909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0861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7817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4771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726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8677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5632" algn="l" defTabSz="8139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573088" y="83344"/>
            <a:ext cx="8113712" cy="684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22747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685800" fontAlgn="base">
              <a:spcBef>
                <a:spcPct val="0"/>
              </a:spcBef>
              <a:spcAft>
                <a:spcPct val="0"/>
              </a:spcAft>
            </a:pPr>
            <a:fld id="{47481C97-453B-41B6-A358-E2AEFBA25E01}" type="slidenum">
              <a:rPr lang="ru-RU" altLang="ru-RU" smtClean="0"/>
              <a:pPr defTabSz="6858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/>
          </a:p>
        </p:txBody>
      </p:sp>
      <p:pic>
        <p:nvPicPr>
          <p:cNvPr id="5125" name="Рисунок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6" y="83344"/>
            <a:ext cx="1052513" cy="789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73089" y="831057"/>
            <a:ext cx="7418387" cy="41672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85800">
              <a:defRPr/>
            </a:pPr>
            <a:endParaRPr lang="ru-RU" sz="1350">
              <a:solidFill>
                <a:prstClr val="white"/>
              </a:solidFill>
            </a:endParaRPr>
          </a:p>
        </p:txBody>
      </p:sp>
      <p:pic>
        <p:nvPicPr>
          <p:cNvPr id="5127" name="Объект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7294"/>
            <a:ext cx="9144000" cy="12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838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79749"/>
            <a:ext cx="7886700" cy="5542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14401"/>
            <a:ext cx="7886700" cy="3718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4729433"/>
            <a:ext cx="9144000" cy="4140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68580" rtlCol="0" anchor="ctr"/>
          <a:lstStyle/>
          <a:p>
            <a:pPr algn="ctr" defTabSz="685800">
              <a:defRPr/>
            </a:pPr>
            <a:r>
              <a:rPr lang="en-US" sz="2400" spc="113" dirty="0">
                <a:solidFill>
                  <a:prstClr val="white">
                    <a:lumMod val="75000"/>
                  </a:prstClr>
                </a:solidFill>
              </a:rPr>
              <a:t>www.</a:t>
            </a:r>
            <a:r>
              <a:rPr lang="en-US" sz="2400" spc="113" dirty="0">
                <a:solidFill>
                  <a:prstClr val="black">
                    <a:lumMod val="85000"/>
                    <a:lumOff val="15000"/>
                  </a:prstClr>
                </a:solidFill>
              </a:rPr>
              <a:t>presentationgo</a:t>
            </a:r>
            <a:r>
              <a:rPr lang="en-US" sz="2400" spc="113" dirty="0">
                <a:solidFill>
                  <a:prstClr val="white">
                    <a:lumMod val="75000"/>
                  </a:prstClr>
                </a:solidFill>
              </a:rPr>
              <a:t>.com</a:t>
            </a:r>
          </a:p>
        </p:txBody>
      </p:sp>
      <p:sp>
        <p:nvSpPr>
          <p:cNvPr id="23" name="Freeform 22"/>
          <p:cNvSpPr/>
          <p:nvPr userDrawn="1"/>
        </p:nvSpPr>
        <p:spPr>
          <a:xfrm rot="5400000">
            <a:off x="137365" y="15966"/>
            <a:ext cx="277122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685800"/>
            <a:endParaRPr lang="en-US" sz="1350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1654908" y="-55353"/>
            <a:ext cx="1483030" cy="482192"/>
            <a:chOff x="-2096383" y="21447"/>
            <a:chExt cx="1483030" cy="642922"/>
          </a:xfrm>
        </p:grpSpPr>
        <p:sp>
          <p:nvSpPr>
            <p:cNvPr id="10" name="TextBox 9"/>
            <p:cNvSpPr txBox="1"/>
            <p:nvPr userDrawn="1"/>
          </p:nvSpPr>
          <p:spPr>
            <a:xfrm>
              <a:off x="-2096383" y="21447"/>
              <a:ext cx="29367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US" sz="75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1" name="TextBox 10"/>
            <p:cNvSpPr txBox="1"/>
            <p:nvPr userDrawn="1"/>
          </p:nvSpPr>
          <p:spPr>
            <a:xfrm>
              <a:off x="-1002010" y="387370"/>
              <a:ext cx="3593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/>
              <a:r>
                <a:rPr lang="en-US" sz="750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3" name="Rectangle 12"/>
          <p:cNvSpPr/>
          <p:nvPr userDrawn="1"/>
        </p:nvSpPr>
        <p:spPr>
          <a:xfrm>
            <a:off x="-88899" y="5219701"/>
            <a:ext cx="105990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en-US" sz="825" dirty="0">
                <a:solidFill>
                  <a:srgbClr val="555555"/>
                </a:solidFill>
                <a:latin typeface="Open Sans" panose="020B0606030504020204" pitchFamily="34" charset="0"/>
              </a:rPr>
              <a:t>© </a:t>
            </a:r>
            <a:r>
              <a:rPr lang="en-US" sz="825" dirty="0">
                <a:solidFill>
                  <a:srgbClr val="A5CD28"/>
                </a:solidFill>
                <a:latin typeface="Open Sans" panose="020B0606030504020204" pitchFamily="34" charset="0"/>
                <a:hlinkClick r:id="rId24" tooltip="PresentationGo!"/>
              </a:rPr>
              <a:t>presentationgo.com</a:t>
            </a:r>
            <a:endParaRPr lang="en-US" sz="825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3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  <p:sldLayoutId id="2147483915" r:id="rId14"/>
    <p:sldLayoutId id="2147483916" r:id="rId15"/>
    <p:sldLayoutId id="2147483917" r:id="rId16"/>
    <p:sldLayoutId id="2147483918" r:id="rId17"/>
    <p:sldLayoutId id="2147483919" r:id="rId18"/>
    <p:sldLayoutId id="2147483920" r:id="rId19"/>
    <p:sldLayoutId id="2147483921" r:id="rId20"/>
    <p:sldLayoutId id="2147483922" r:id="rId2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27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ubtitle 2">
            <a:extLst>
              <a:ext uri="{FF2B5EF4-FFF2-40B4-BE49-F238E27FC236}">
                <a16:creationId xmlns:a16="http://schemas.microsoft.com/office/drawing/2014/main" xmlns="" id="{488D96E1-B3D9-4C39-ABCB-7A1EC132A94B}"/>
              </a:ext>
            </a:extLst>
          </p:cNvPr>
          <p:cNvSpPr txBox="1">
            <a:spLocks/>
          </p:cNvSpPr>
          <p:nvPr/>
        </p:nvSpPr>
        <p:spPr>
          <a:xfrm>
            <a:off x="227349" y="794"/>
            <a:ext cx="8739420" cy="904238"/>
          </a:xfrm>
          <a:prstGeom prst="rect">
            <a:avLst/>
          </a:prstGeom>
        </p:spPr>
        <p:txBody>
          <a:bodyPr vert="horz" lIns="81395" tIns="40698" rIns="81395" bIns="40698" rtlCol="0" anchor="ctr">
            <a:noAutofit/>
          </a:bodyPr>
          <a:lstStyle>
            <a:defPPr>
              <a:defRPr lang="ru-RU"/>
            </a:defPPr>
            <a:lvl1pPr marR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1900" b="1" i="0" ker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  Особенности взыскания задолженности  с ЮЛ и ИП</a:t>
            </a:r>
            <a:endParaRPr lang="ru-RU" dirty="0"/>
          </a:p>
        </p:txBody>
      </p:sp>
      <p:graphicFrame>
        <p:nvGraphicFramePr>
          <p:cNvPr id="101" name="Таблица 1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24819"/>
              </p:ext>
            </p:extLst>
          </p:nvPr>
        </p:nvGraphicFramePr>
        <p:xfrm>
          <a:off x="323528" y="627534"/>
          <a:ext cx="8064896" cy="4263219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1008112"/>
                <a:gridCol w="1512168"/>
                <a:gridCol w="4392488"/>
                <a:gridCol w="1152128"/>
              </a:tblGrid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Меры 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Срок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Событие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Примечание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946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Требование</a:t>
                      </a:r>
                      <a:b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ТУ)</a:t>
                      </a:r>
                    </a:p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ст. 69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НК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РФ</a:t>
                      </a:r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 позднее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 месяцев </a:t>
                      </a:r>
                    </a:p>
                    <a:p>
                      <a:pPr algn="ctr" fontAlgn="ctr"/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(при ∑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.)</a:t>
                      </a:r>
                      <a:endParaRPr lang="ru-RU" sz="12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со дня формирования отрицательного сальдо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при увеличении отрицательного сальдо новое ТУ не направляется</a:t>
                      </a:r>
                      <a:endParaRPr lang="ru-RU" sz="12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37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 позднее 1 года </a:t>
                      </a:r>
                      <a:endParaRPr lang="ru-RU" sz="12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(0,5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&lt; 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 </a:t>
                      </a:r>
                      <a:r>
                        <a:rPr lang="ru-RU" sz="1200" b="1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.)</a:t>
                      </a:r>
                      <a:endParaRPr lang="ru-RU" sz="12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Решение о взыскании за счет денежных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средств</a:t>
                      </a:r>
                      <a:b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ст. 46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НК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РФ</a:t>
                      </a:r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позднее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2-х месяцев, </a:t>
                      </a:r>
                      <a:b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п.4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ст. 46 НК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РФ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после истечения срока исполнения по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ТУ</a:t>
                      </a:r>
                    </a:p>
                    <a:p>
                      <a:pPr algn="ctr" fontAlgn="ctr"/>
                      <a:endParaRPr lang="ru-RU" sz="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 задолженности, указанной в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ТУ </a:t>
                      </a:r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660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со дня гос. регистрации ФЛ в качестве ИП при наличии на указанный день неисполненного ТУ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86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течение срока существования неоплаченной задолженности</a:t>
                      </a:r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 увеличении отрицательного сальдо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 длящейся задолженности + образованной новой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4074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Взыскание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 счет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имущества</a:t>
                      </a:r>
                    </a:p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ст. 47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НК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РФ</a:t>
                      </a:r>
                      <a:endParaRPr lang="ru-RU" sz="12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течении</a:t>
                      </a:r>
                    </a:p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месяцев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 даты размещения в реестре решений о взыскании задолженности решения по ст.46 НК РФ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 сумму более 30 </a:t>
                      </a:r>
                      <a:r>
                        <a:rPr lang="ru-RU" sz="12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 случай образования задолженности</a:t>
                      </a:r>
                      <a:endParaRPr lang="ru-RU" sz="1200" b="1" i="0" u="none" strike="noStrike" kern="1200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0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по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истечении 3-лет с даты размещения в реестре решений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 взыскании задолженности решения по ст.46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НК РФ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сумме </a:t>
                      </a:r>
                      <a:b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менее 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30 </a:t>
                      </a:r>
                      <a:r>
                        <a:rPr lang="ru-RU" sz="12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0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 даты окончания исполнительного производства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 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наличии отрицательного сальдо на ЕНС в размере, превышающем 30 </a:t>
                      </a:r>
                      <a:r>
                        <a:rPr lang="ru-RU" sz="12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при длящейся задолженности + образованной новой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86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 даты возникновения после размещения в реестре решений о взыскании задолженности предшествующего постановления новой суммы задолженности 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 размере более 30 </a:t>
                      </a:r>
                      <a:r>
                        <a:rPr lang="ru-RU" sz="12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4036" marR="4036" marT="30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403453" y="4398169"/>
            <a:ext cx="503585" cy="513582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1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0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842393"/>
              </p:ext>
            </p:extLst>
          </p:nvPr>
        </p:nvGraphicFramePr>
        <p:xfrm>
          <a:off x="323528" y="627534"/>
          <a:ext cx="8064896" cy="3704685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842436"/>
                <a:gridCol w="1341975"/>
                <a:gridCol w="4279422"/>
                <a:gridCol w="1601063"/>
              </a:tblGrid>
              <a:tr h="168809"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Меры 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Срок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Событие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Примечание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500514">
                <a:tc rowSpan="2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Требование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(ТУ)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ст.69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НК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758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позднее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месяцев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(при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∑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.)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7585">
                        <a:lumMod val="20000"/>
                        <a:lumOff val="8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со дня формирования отрицательного сальдо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7585">
                        <a:lumMod val="20000"/>
                        <a:lumOff val="8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увеличении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отрицательного сальдо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новое ТУ не направляется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7585">
                        <a:lumMod val="20000"/>
                        <a:lumOff val="80000"/>
                      </a:srgbClr>
                    </a:solidFill>
                  </a:tcPr>
                </a:tc>
              </a:tr>
              <a:tr h="6143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позднее 1 года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0,5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ru-RU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∑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 </a:t>
                      </a:r>
                      <a:r>
                        <a:rPr lang="ru-RU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т.р</a:t>
                      </a:r>
                      <a:r>
                        <a:rPr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.)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97585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 rowSpan="3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Взыскание за счет денежных средств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п. 2 ст.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НК РФ,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ст. 46 НК РФ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течении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месяцев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после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истечения срока исполнения по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ТУ,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если размер отрицательного сальдо превышает 10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ctr" fontAlgn="ctr"/>
                      <a:endParaRPr lang="ru-RU" sz="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Списание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ДС со счета производится по решению о взыскании на основании судебного акта, вступившего в силу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позднее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июля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года, на 1 января которого сумма задолженности, подлежащая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взысканию,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превысила 10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ctr" fontAlgn="ctr"/>
                      <a:endParaRPr lang="ru-RU" sz="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</a:tr>
              <a:tr h="9683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года, на 1 января которого истекло три года со срока исполнения 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ТУ, </a:t>
                      </a:r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и сумма задолженности не превысила 10 </a:t>
                      </a:r>
                      <a:r>
                        <a:rPr lang="ru-RU" sz="12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ctr" fontAlgn="ctr"/>
                      <a:endParaRPr lang="ru-RU" sz="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88D96E1-B3D9-4C39-ABCB-7A1EC132A94B}"/>
              </a:ext>
            </a:extLst>
          </p:cNvPr>
          <p:cNvSpPr txBox="1">
            <a:spLocks/>
          </p:cNvSpPr>
          <p:nvPr/>
        </p:nvSpPr>
        <p:spPr>
          <a:xfrm>
            <a:off x="227349" y="794"/>
            <a:ext cx="8739420" cy="904238"/>
          </a:xfrm>
          <a:prstGeom prst="rect">
            <a:avLst/>
          </a:prstGeom>
        </p:spPr>
        <p:txBody>
          <a:bodyPr vert="horz" lIns="81395" tIns="40698" rIns="81395" bIns="40698" rtlCol="0" anchor="ctr">
            <a:noAutofit/>
          </a:bodyPr>
          <a:lstStyle>
            <a:defPPr>
              <a:defRPr lang="ru-RU"/>
            </a:defPPr>
            <a:lvl1pPr marR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1900" b="1" i="0" ker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  </a:t>
            </a:r>
            <a:r>
              <a:rPr lang="ru-RU" dirty="0" smtClean="0"/>
              <a:t>Особенности взыскания задолженности  </a:t>
            </a:r>
            <a:r>
              <a:rPr lang="ru-RU" dirty="0"/>
              <a:t>с </a:t>
            </a:r>
            <a:r>
              <a:rPr lang="ru-RU" dirty="0" smtClean="0"/>
              <a:t>ФЛ  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403453" y="4398169"/>
            <a:ext cx="503585" cy="513582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49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756706"/>
              </p:ext>
            </p:extLst>
          </p:nvPr>
        </p:nvGraphicFramePr>
        <p:xfrm>
          <a:off x="323528" y="627534"/>
          <a:ext cx="8064896" cy="390540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842436"/>
                <a:gridCol w="1341975"/>
                <a:gridCol w="4279422"/>
                <a:gridCol w="1601063"/>
              </a:tblGrid>
              <a:tr h="168809"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Меры 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Срок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Событие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Примечание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734453">
                <a:tc rowSpan="5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Взыскание за счет имущества 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ст. 48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течении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месяцев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после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истечения срока исполнения по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ТУ,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если размер отрицательного сальдо превышает 10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ctr" fontAlgn="ctr"/>
                      <a:endParaRPr lang="ru-RU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случай образования задолженности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</a:tr>
              <a:tr h="334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позднее </a:t>
                      </a:r>
                      <a:endParaRPr lang="ru-RU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июля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года, на 1 января которого сумма задолженности, подлежащая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взысканию,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превысила 10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ctr" fontAlgn="ctr"/>
                      <a:endParaRPr lang="ru-RU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случай образования задолженности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</a:tr>
              <a:tr h="5363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года, на 1 января которого истекло три года со срока исполнения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ТУ,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 сумма задолженности не превысила 10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ctr" fontAlgn="ctr"/>
                      <a:endParaRPr lang="ru-RU" sz="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006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года, следующего за годом, в течение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которого осуществлялось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взыскание по ст.48 НК,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случае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если задолженность не погашена и образовалась новая в сумме более 10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после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подачи предыдущего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заявления в суд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 длящейся задолженности + образованной новой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</a:tr>
              <a:tr h="10325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года, на 1 января которого истекло три года, следующих за годом, в течение которого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суд направлено заявление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по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ст. 48 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НК РФ,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если задолженность не погашена и образовалась новая в сумме менее 10 </a:t>
                      </a:r>
                      <a:r>
                        <a:rPr lang="ru-RU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т.р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88D96E1-B3D9-4C39-ABCB-7A1EC132A94B}"/>
              </a:ext>
            </a:extLst>
          </p:cNvPr>
          <p:cNvSpPr txBox="1">
            <a:spLocks/>
          </p:cNvSpPr>
          <p:nvPr/>
        </p:nvSpPr>
        <p:spPr>
          <a:xfrm>
            <a:off x="227349" y="794"/>
            <a:ext cx="8739420" cy="904238"/>
          </a:xfrm>
          <a:prstGeom prst="rect">
            <a:avLst/>
          </a:prstGeom>
        </p:spPr>
        <p:txBody>
          <a:bodyPr vert="horz" lIns="81395" tIns="40698" rIns="81395" bIns="40698" rtlCol="0" anchor="ctr">
            <a:noAutofit/>
          </a:bodyPr>
          <a:lstStyle>
            <a:defPPr>
              <a:defRPr lang="ru-RU"/>
            </a:defPPr>
            <a:lvl1pPr marR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1900" b="1" i="0" ker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  </a:t>
            </a:r>
            <a:r>
              <a:rPr lang="ru-RU" dirty="0" smtClean="0"/>
              <a:t>Особенности взыскания задолженности  </a:t>
            </a:r>
            <a:r>
              <a:rPr lang="ru-RU" dirty="0"/>
              <a:t>с </a:t>
            </a:r>
            <a:r>
              <a:rPr lang="ru-RU" dirty="0" smtClean="0"/>
              <a:t>ФЛ  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403453" y="4398169"/>
            <a:ext cx="503585" cy="513582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3</a:t>
            </a:r>
          </a:p>
          <a:p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9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092380"/>
              </p:ext>
            </p:extLst>
          </p:nvPr>
        </p:nvGraphicFramePr>
        <p:xfrm>
          <a:off x="323528" y="627534"/>
          <a:ext cx="8064896" cy="3816424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960275"/>
                <a:gridCol w="2016224"/>
                <a:gridCol w="5088397"/>
              </a:tblGrid>
              <a:tr h="168809"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Меры 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Срок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Событие</a:t>
                      </a: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1310518">
                <a:tc rowSpan="2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Взыскание за счет имущества </a:t>
                      </a:r>
                    </a:p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ст. 48 НК РФ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течение 6 месяцев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 дня утраты силы гос.  регистрации ФЛ в качестве ИП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случае внесения в ЕГРИП записи об утрате силы гос. регистрации ФЛ в качестве ИП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судебном порядке производится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взыскание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задолженности,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отношении которой в реестре решений о взыскании задолженности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размещены поручение налогового органа на перечисление суммы задолженности и (или) постановление о взыскании задолженности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</a:tr>
              <a:tr h="2304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течение 6 месяцев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со дня вступления в силу решения НО о привлечении/отказе</a:t>
                      </a:r>
                      <a:r>
                        <a:rPr lang="ru-RU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в привлечении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к ответственности за совершение налогового правонарушения в случае, если решение вступило в силу после дня утраты силы гос. регистрации ФЛ </a:t>
                      </a:r>
                      <a:b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 качестве ИП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1pPr>
                      <a:lvl2pPr marL="40695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2pPr>
                      <a:lvl3pPr marL="813909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3pPr>
                      <a:lvl4pPr marL="122086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4pPr>
                      <a:lvl5pPr marL="162781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5pPr>
                      <a:lvl6pPr marL="2034771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6pPr>
                      <a:lvl7pPr marL="2441726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7pPr>
                      <a:lvl8pPr marL="2848677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8pPr>
                      <a:lvl9pPr marL="3255632" algn="l" defTabSz="813909" rtl="0" eaLnBrk="1" latinLnBrk="0" hangingPunct="1">
                        <a:defRPr sz="1600" kern="1200">
                          <a:solidFill>
                            <a:schemeClr val="tx1"/>
                          </a:solidFill>
                          <a:latin typeface="Open Sans Light"/>
                        </a:defRPr>
                      </a:lvl9pPr>
                    </a:lstStyle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353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B240">
                        <a:lumMod val="20000"/>
                        <a:lumOff val="8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88D96E1-B3D9-4C39-ABCB-7A1EC132A94B}"/>
              </a:ext>
            </a:extLst>
          </p:cNvPr>
          <p:cNvSpPr txBox="1">
            <a:spLocks/>
          </p:cNvSpPr>
          <p:nvPr/>
        </p:nvSpPr>
        <p:spPr>
          <a:xfrm>
            <a:off x="227349" y="794"/>
            <a:ext cx="8739420" cy="904238"/>
          </a:xfrm>
          <a:prstGeom prst="rect">
            <a:avLst/>
          </a:prstGeom>
        </p:spPr>
        <p:txBody>
          <a:bodyPr vert="horz" lIns="81395" tIns="40698" rIns="81395" bIns="40698" rtlCol="0" anchor="ctr">
            <a:noAutofit/>
          </a:bodyPr>
          <a:lstStyle>
            <a:defPPr>
              <a:defRPr lang="ru-RU"/>
            </a:defPPr>
            <a:lvl1pPr marR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tabLst/>
              <a:defRPr sz="1900" b="1" i="0" ker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/>
              <a:t>  </a:t>
            </a:r>
            <a:r>
              <a:rPr lang="ru-RU" dirty="0" smtClean="0"/>
              <a:t>Особенности взыскания задолженности  </a:t>
            </a:r>
            <a:r>
              <a:rPr lang="ru-RU" dirty="0"/>
              <a:t>с </a:t>
            </a:r>
            <a:r>
              <a:rPr lang="ru-RU" dirty="0" smtClean="0"/>
              <a:t>ФЛ при утрате статуса ИП 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8403453" y="4398169"/>
            <a:ext cx="503585" cy="513582"/>
          </a:xfrm>
        </p:spPr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4</a:t>
            </a:r>
          </a:p>
          <a:p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38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Шелехов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Шелехова</Template>
  <TotalTime>25565</TotalTime>
  <Words>558</Words>
  <Application>Microsoft Office PowerPoint</Application>
  <PresentationFormat>Экран (16:9)</PresentationFormat>
  <Paragraphs>85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Шелехова</vt:lpstr>
      <vt:lpstr>Специальное оформление</vt:lpstr>
      <vt:lpstr>Template PresentationGo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«Об итогах работы налоговых органов  Новосибирской области по урегулированию задолженности в 2015 году  и задачах на 2016 год»</dc:title>
  <dc:creator>admin</dc:creator>
  <cp:lastModifiedBy>Селиверстова Светлана Владимировна</cp:lastModifiedBy>
  <cp:revision>1330</cp:revision>
  <cp:lastPrinted>2022-03-01T07:26:46Z</cp:lastPrinted>
  <dcterms:created xsi:type="dcterms:W3CDTF">2017-02-19T10:03:26Z</dcterms:created>
  <dcterms:modified xsi:type="dcterms:W3CDTF">2024-09-19T08:51:19Z</dcterms:modified>
</cp:coreProperties>
</file>