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8" r:id="rId2"/>
    <p:sldId id="301" r:id="rId3"/>
    <p:sldId id="295" r:id="rId4"/>
    <p:sldId id="297" r:id="rId5"/>
    <p:sldId id="300" r:id="rId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94" autoAdjust="0"/>
  </p:normalViewPr>
  <p:slideViewPr>
    <p:cSldViewPr>
      <p:cViewPr varScale="1">
        <p:scale>
          <a:sx n="112" d="100"/>
          <a:sy n="112" d="100"/>
        </p:scale>
        <p:origin x="-610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2FC00-9C36-4DED-91B2-F756700520CB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CCE5D-485A-4A19-A089-3956BA0C0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9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CCE5D-485A-4A19-A089-3956BA0C049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963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8A184-1CC9-48AD-A4AE-417E922AA00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752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8A184-1CC9-48AD-A4AE-417E922AA00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75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8A184-1CC9-48AD-A4AE-417E922AA00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75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931532" y="195486"/>
            <a:ext cx="2875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10 декабря 2018 года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9064" y="759558"/>
            <a:ext cx="8265041" cy="156182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  <a:p>
            <a:pPr algn="ctr"/>
            <a:endParaRPr lang="ru-RU" sz="3200" dirty="0"/>
          </a:p>
          <a:p>
            <a:pPr algn="ctr"/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23" name="Заголовок 1"/>
          <p:cNvSpPr>
            <a:spLocks noGrp="1"/>
          </p:cNvSpPr>
          <p:nvPr>
            <p:ph type="ctrTitle"/>
          </p:nvPr>
        </p:nvSpPr>
        <p:spPr>
          <a:xfrm>
            <a:off x="539552" y="936823"/>
            <a:ext cx="8136904" cy="11521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Times New Roman" panose="02020603050405020304" pitchFamily="18" charset="0"/>
              </a:rPr>
              <a:t>ВСЕРОССИЙСКАЯ АКЦИЯ, 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Times New Roman" panose="02020603050405020304" pitchFamily="18" charset="0"/>
              </a:rPr>
              <a:t>ПРИУРОЧЕННАЯ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Times New Roman" panose="02020603050405020304" pitchFamily="18" charset="0"/>
              </a:rPr>
              <a:t>К МЕЖДУНАРОДНОМУ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838656" y="2083663"/>
            <a:ext cx="7032133" cy="720080"/>
          </a:xfrm>
          <a:prstGeom prst="rect">
            <a:avLst/>
          </a:prstGeom>
          <a:solidFill>
            <a:srgbClr val="DB1313"/>
          </a:solidFill>
          <a:ln>
            <a:noFill/>
          </a:ln>
          <a:effectLst>
            <a:outerShdw blurRad="50800" dist="38100" dir="13980000" algn="b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125465"/>
            <a:ext cx="8003727" cy="95644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Times New Roman" panose="02020603050405020304" pitchFamily="18" charset="0"/>
              </a:rPr>
              <a:t>ДНЮ БОРЬБЫ С КОРРУПЦИЕЙ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Image result for Ð½Ð°ÑÐ¸Ð¾Ð½Ð°Ð»ÑÐ½ÑÐ¹ Ð¿Ð»Ð°Ð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8" t="12241" r="10819" b="14341"/>
          <a:stretch/>
        </p:blipFill>
        <p:spPr bwMode="auto">
          <a:xfrm>
            <a:off x="6976847" y="3347288"/>
            <a:ext cx="1598754" cy="14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0844" y="2603688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Arial" pitchFamily="34" charset="0"/>
              </a:rPr>
              <a:t>Участвуют:</a:t>
            </a:r>
            <a:endParaRPr lang="ru-RU" alt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85" y="293179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ВСЕ РЕГИОНЫ РОССИИ</a:t>
            </a:r>
            <a:endParaRPr lang="ru-RU" sz="2400" dirty="0">
              <a:solidFill>
                <a:srgbClr val="C0000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6" name="Picture 3" descr="\\srvfiles\tppdocs\ДРП\3. ТЕКУЩИЕ МЕРОПРИЯТИЯ ДРП\12. Международный день борьбы с коррупцией\картинки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47288"/>
            <a:ext cx="1124842" cy="145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ages.vfl.ru/ii_save/1415114156/70503ab3/684219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74" y="2900943"/>
            <a:ext cx="3721710" cy="204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PR\АНТИКОРРУПЦИЯ\Без имени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12" y="99975"/>
            <a:ext cx="912693" cy="59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24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58532" y="-31728"/>
            <a:ext cx="9202531" cy="6592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Акция проводится </a:t>
            </a:r>
          </a:p>
        </p:txBody>
      </p:sp>
      <p:pic>
        <p:nvPicPr>
          <p:cNvPr id="14" name="Picture 3" descr="F:\PR\АНТИКОРРУПЦИЯ\Без имен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6" y="4155926"/>
            <a:ext cx="1308172" cy="91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sm-news.ru/upload/iblock/e14/e147b3891870f3b0697a770709428d9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28335"/>
            <a:ext cx="2952328" cy="189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67544" y="771550"/>
            <a:ext cx="8424936" cy="1938992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Во исполнение </a:t>
            </a:r>
            <a:r>
              <a:rPr lang="ru-RU" sz="2400" b="1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подпункта «б» пункта </a:t>
            </a:r>
            <a:r>
              <a:rPr lang="ru-RU" sz="2400" b="1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36 </a:t>
            </a:r>
            <a:r>
              <a:rPr lang="ru-RU" sz="2400" b="1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Национального плана противодействия коррупции</a:t>
            </a:r>
            <a:r>
              <a:rPr lang="ru-RU" sz="2400" b="1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на 2018-2020 </a:t>
            </a:r>
            <a:r>
              <a:rPr lang="ru-RU" sz="2400" b="1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годы, утвержденного </a:t>
            </a:r>
            <a:r>
              <a:rPr lang="ru-RU" sz="2400" b="1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Указом Президента Российской Федерации от 29.06.2018 № 378 </a:t>
            </a:r>
            <a:r>
              <a:rPr lang="ru-RU" sz="2400" b="1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      «</a:t>
            </a:r>
            <a:r>
              <a:rPr lang="ru-RU" sz="2400" b="1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О Национальном плане противодействия коррупции на </a:t>
            </a:r>
            <a:r>
              <a:rPr lang="ru-RU" sz="2400" b="1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                            2018 </a:t>
            </a:r>
            <a:r>
              <a:rPr lang="ru-RU" sz="2400" b="1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- 2020 годы</a:t>
            </a:r>
            <a:r>
              <a:rPr lang="ru-RU" sz="2400" b="1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»</a:t>
            </a:r>
            <a:endParaRPr lang="ru-RU" altLang="ru-RU" sz="2000" dirty="0" smtClean="0">
              <a:solidFill>
                <a:schemeClr val="tx2">
                  <a:lumMod val="75000"/>
                </a:schemeClr>
              </a:solidFill>
              <a:latin typeface="Franklin Gothic Demi Cond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20351" y="4455555"/>
            <a:ext cx="9199122" cy="603672"/>
            <a:chOff x="-20351" y="4455555"/>
            <a:chExt cx="9199122" cy="603672"/>
          </a:xfrm>
        </p:grpSpPr>
        <p:sp>
          <p:nvSpPr>
            <p:cNvPr id="8" name="TextBox 7"/>
            <p:cNvSpPr txBox="1"/>
            <p:nvPr/>
          </p:nvSpPr>
          <p:spPr>
            <a:xfrm>
              <a:off x="1619672" y="4637158"/>
              <a:ext cx="5797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latin typeface="Franklin Gothic Demi Cond" panose="020B0706030402020204" pitchFamily="34" charset="0"/>
                </a:rPr>
                <a:t>Торгово-промышленная палата Российской Федерации</a:t>
              </a:r>
              <a:endParaRPr lang="ru-RU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  <p:pic>
          <p:nvPicPr>
            <p:cNvPr id="9" name="Picture 3" descr="E:\Оформление\Emblema proz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39"/>
            <a:stretch/>
          </p:blipFill>
          <p:spPr bwMode="auto">
            <a:xfrm>
              <a:off x="-20351" y="4584421"/>
              <a:ext cx="644235" cy="47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F:\PR\АНТИКОРРУПЦИЯ\Без имени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416" y="4455555"/>
              <a:ext cx="862355" cy="603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991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3958"/>
            <a:ext cx="8229600" cy="85725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3999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Торгово-промышленной палате России рекомендовано: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1886855"/>
            <a:ext cx="7416824" cy="1323439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С участием РСПП, </a:t>
            </a:r>
            <a:r>
              <a:rPr lang="ru-RU" altLang="ru-RU" sz="20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«</a:t>
            </a:r>
            <a:r>
              <a:rPr lang="ru-RU" altLang="ru-RU" sz="20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ОПОРЫ </a:t>
            </a:r>
            <a:r>
              <a:rPr lang="ru-RU" altLang="ru-RU" sz="20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России</a:t>
            </a:r>
            <a:r>
              <a:rPr lang="ru-RU" altLang="ru-RU" sz="20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» и иных заинтересованных </a:t>
            </a:r>
            <a:r>
              <a:rPr lang="ru-RU" altLang="ru-RU" sz="2000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  </a:t>
            </a:r>
            <a:r>
              <a:rPr lang="ru-RU" altLang="ru-RU" sz="20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организаций </a:t>
            </a:r>
            <a:r>
              <a:rPr lang="ru-RU" altLang="ru-RU" sz="2000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обеспечить </a:t>
            </a:r>
            <a:r>
              <a:rPr lang="ru-RU" altLang="ru-RU" sz="2000" dirty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проведение </a:t>
            </a:r>
            <a:r>
              <a:rPr lang="ru-RU" altLang="ru-RU" sz="2000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 всероссийских акций,  </a:t>
            </a:r>
            <a:r>
              <a:rPr lang="ru-RU" altLang="ru-RU" sz="20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направленных на внедрение в сферу бизнеса антикоррупционных стандартов, норм и процедур </a:t>
            </a:r>
            <a:r>
              <a:rPr lang="ru-RU" altLang="ru-RU" sz="2000" dirty="0" err="1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комплаенса</a:t>
            </a:r>
            <a:r>
              <a:rPr lang="ru-RU" altLang="ru-RU" sz="20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.</a:t>
            </a:r>
            <a:endParaRPr lang="ru-RU" altLang="ru-RU" sz="2000" dirty="0">
              <a:solidFill>
                <a:srgbClr val="002060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962671"/>
            <a:ext cx="7416824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П</a:t>
            </a:r>
            <a:r>
              <a:rPr lang="ru-RU" altLang="ru-RU" sz="20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родолжить проведение ежегодного независимого исследования </a:t>
            </a:r>
            <a:r>
              <a:rPr lang="ru-RU" altLang="ru-RU" sz="2000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«БИЗНЕС-БАРОМЕТР КОРРУПЦИИ»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39502" y="3404255"/>
            <a:ext cx="7396993" cy="1015663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Правительству </a:t>
            </a:r>
            <a:r>
              <a:rPr lang="ru-RU" altLang="ru-RU" sz="20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России </a:t>
            </a:r>
            <a:r>
              <a:rPr lang="ru-RU" altLang="ru-RU" sz="20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с участием ТПП РФ, РСПП </a:t>
            </a:r>
            <a:r>
              <a:rPr lang="ru-RU" altLang="ru-RU" sz="20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и «</a:t>
            </a:r>
            <a:r>
              <a:rPr lang="ru-RU" altLang="ru-RU" sz="20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ОПОРЫ России» </a:t>
            </a:r>
            <a:r>
              <a:rPr lang="ru-RU" altLang="ru-RU" sz="2000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подготовить предложения, направленные на стимулирование участия организаций в противодействии коррупции.</a:t>
            </a:r>
          </a:p>
        </p:txBody>
      </p:sp>
      <p:pic>
        <p:nvPicPr>
          <p:cNvPr id="14" name="Picture 3" descr="F:\PR\АНТИКОРРУПЦИЯ\Без имени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5" r="11655"/>
          <a:stretch/>
        </p:blipFill>
        <p:spPr bwMode="auto">
          <a:xfrm>
            <a:off x="8053288" y="4155926"/>
            <a:ext cx="1217661" cy="9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http://xn----8sbcxnb7aioarj.xn--p1ai/media/c9a165_ssi_8021_novyi-razm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3" r="4602"/>
          <a:stretch/>
        </p:blipFill>
        <p:spPr bwMode="auto">
          <a:xfrm>
            <a:off x="124106" y="2107138"/>
            <a:ext cx="1407154" cy="110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.newsmir.info/img/f/1/831/830569/58a6aeba62f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21" y="3369908"/>
            <a:ext cx="1400094" cy="78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6" y="931047"/>
            <a:ext cx="1438575" cy="108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04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58532" y="-31728"/>
            <a:ext cx="9202531" cy="6592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Программа Всероссийской акции:</a:t>
            </a:r>
          </a:p>
        </p:txBody>
      </p:sp>
      <p:pic>
        <p:nvPicPr>
          <p:cNvPr id="14" name="Picture 3" descr="F:\PR\АНТИКОРРУПЦИЯ\Без имен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987" y="4494586"/>
            <a:ext cx="858396" cy="60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rvfiles\tppdocs\ДРП\11. МЕДИА\5. Фото\20171210 Всероссийская акция борьбы с коррупцией\PDV_56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68" y="714519"/>
            <a:ext cx="1584176" cy="10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rvfiles\tppdocs\ДРП\11. МЕДИА\5. Фото\20171210 Всероссийская акция борьбы с коррупцией\PDV_58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88" y="1851670"/>
            <a:ext cx="1588137" cy="105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6"/>
          <a:stretch>
            <a:fillRect/>
          </a:stretch>
        </p:blipFill>
        <p:spPr>
          <a:xfrm>
            <a:off x="194420" y="4075351"/>
            <a:ext cx="1633238" cy="977044"/>
          </a:xfrm>
          <a:prstGeom prst="rect">
            <a:avLst/>
          </a:prstGeom>
        </p:spPr>
      </p:pic>
      <p:pic>
        <p:nvPicPr>
          <p:cNvPr id="13" name="Picture 15" descr="\\srvfiles\tppdocs\ДРП\3. ТЕКУЩИЕ МЕРОПРИЯТИЯ ДРП\4. ПРОШЕДШИЕ\12. Международный день борьбы с коррупцией\отчеты ТТПП\16. Центрально-Сибирская\0d14e26d7aa24fea9d02df0b85f18266 СН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92355"/>
            <a:ext cx="1602938" cy="106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\\srvfiles\tppdocs\ФОТО МЕРОПРИЯТИЙ\ДЕКАБРЬ\11.12\Всероссийская акция и интерактивная лекция, приуроченные к ежегодно отмечаемому Международному дню борьбы с коррупцией\PDV_598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732180"/>
            <a:ext cx="1557684" cy="103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http://xn----8sbcxnb7aioarj.xn--p1ai/media/c9a165_ssi_8021_novyi-razm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94" y="3060710"/>
            <a:ext cx="1633238" cy="91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91344" y="1084781"/>
            <a:ext cx="63367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Торжественное открытие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Приветственные </a:t>
            </a:r>
            <a:r>
              <a:rPr lang="ru-RU" b="1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слова ВИП-гостей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Презентация итогов </a:t>
            </a:r>
            <a:r>
              <a:rPr lang="en-US" b="1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V</a:t>
            </a:r>
            <a:r>
              <a:rPr lang="ru-RU" b="1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 этапа  </a:t>
            </a:r>
            <a:r>
              <a:rPr lang="ru-RU" b="1" dirty="0" smtClean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БИЗНЕС-БАРОМЕТР </a:t>
            </a:r>
            <a:endParaRPr lang="ru-RU" b="1" dirty="0" smtClean="0">
              <a:solidFill>
                <a:srgbClr val="002060"/>
              </a:solidFill>
              <a:latin typeface="Franklin Gothic Demi Cond" panose="020B07060304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       КОРРУПЦИИ</a:t>
            </a:r>
            <a:r>
              <a:rPr lang="ru-RU" b="1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»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Интерактивная </a:t>
            </a:r>
            <a:r>
              <a:rPr lang="ru-RU" b="1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лекция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Пресс-подход</a:t>
            </a:r>
            <a:endParaRPr lang="ru-RU" altLang="ru-RU" b="1" dirty="0">
              <a:solidFill>
                <a:srgbClr val="002060"/>
              </a:solidFill>
              <a:latin typeface="Franklin Gothic Demi Cond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Franklin Gothic Demi Cond" panose="020B07060304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23728" y="714519"/>
            <a:ext cx="3461297" cy="40011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I </a:t>
            </a:r>
            <a:r>
              <a:rPr lang="ru-RU" sz="2000" b="1" dirty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часть  акции </a:t>
            </a:r>
            <a:r>
              <a:rPr lang="ru-RU" sz="1600" b="1" dirty="0" err="1" smtClean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тайминг</a:t>
            </a:r>
            <a:r>
              <a:rPr lang="ru-RU" sz="16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: </a:t>
            </a:r>
            <a:r>
              <a:rPr lang="ru-RU" sz="1600" b="1" dirty="0" smtClean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10:30-12:00</a:t>
            </a:r>
            <a:endParaRPr lang="ru-RU" altLang="ru-RU" sz="1600" dirty="0" smtClean="0">
              <a:solidFill>
                <a:schemeClr val="tx2">
                  <a:lumMod val="75000"/>
                </a:schemeClr>
              </a:solidFill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23728" y="3702023"/>
            <a:ext cx="3574741" cy="40011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II </a:t>
            </a:r>
            <a:r>
              <a:rPr lang="ru-RU" sz="2000" b="1" dirty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часть</a:t>
            </a:r>
            <a:r>
              <a:rPr lang="en-US" sz="2000" b="1" dirty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акции </a:t>
            </a:r>
            <a:r>
              <a:rPr lang="ru-RU" sz="1600" b="1" dirty="0" smtClean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тайминг:1</a:t>
            </a:r>
            <a:r>
              <a:rPr lang="en-US" sz="16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3</a:t>
            </a:r>
            <a:r>
              <a:rPr lang="ru-RU" sz="16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:0</a:t>
            </a:r>
            <a:r>
              <a:rPr lang="en-US" sz="16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0</a:t>
            </a:r>
            <a:r>
              <a:rPr lang="ru-RU" sz="16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-1</a:t>
            </a:r>
            <a:r>
              <a:rPr lang="en-US" sz="16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5</a:t>
            </a:r>
            <a:r>
              <a:rPr lang="ru-RU" sz="1600" b="1" dirty="0" smtClean="0">
                <a:solidFill>
                  <a:srgbClr val="00206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:00</a:t>
            </a:r>
            <a:endParaRPr lang="ru-RU" sz="1600" b="1" dirty="0">
              <a:solidFill>
                <a:srgbClr val="002060"/>
              </a:solidFill>
              <a:latin typeface="Franklin Gothic Demi Cond" panose="020B07060304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46798" y="4129065"/>
            <a:ext cx="49014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Панельная дискуссия: </a:t>
            </a:r>
            <a:r>
              <a:rPr lang="ru-RU" b="1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Антикоррупционная </a:t>
            </a:r>
            <a:r>
              <a:rPr lang="ru-RU" b="1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мотивация предпринимателей</a:t>
            </a:r>
            <a:r>
              <a:rPr lang="ru-RU" b="1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: кнут или пряник?»</a:t>
            </a:r>
          </a:p>
        </p:txBody>
      </p:sp>
      <p:pic>
        <p:nvPicPr>
          <p:cNvPr id="16" name="Picture 4" descr="ÑÐºÑÐ¿ÐµÑÑÐ½Ð°Ñ Ð´Ð¸ÑÐºÑÑÑÐ¸Ñ Â«ÐÐ±ÑÐµÐ´Ð¸Ð½ÑÑ ÑÑÐ¸Ð»Ð¸Ñ Ð±Ð¸Ð·Ð½ÐµÑÐ° Ð¸ Ð²Ð»Ð°ÑÑÐ¸: ÑÐ¸ÑÑÐµÐ¼Ð½ÑÐµ Ð¼ÐµÑÑ Ð¿Ð¾ Ð¿ÑÐµÐ´ÑÐ¿ÑÐµÐ¶Ð´ÐµÐ½Ð¸Ñ ÐºÐ¾ÑÑÑÐ¿ÑÐ¸Ð¸Â»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761" y="3319740"/>
            <a:ext cx="1645382" cy="109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18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58532" y="-31728"/>
            <a:ext cx="9202531" cy="6592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Формат участия ТПП в акции:</a:t>
            </a:r>
          </a:p>
        </p:txBody>
      </p:sp>
      <p:pic>
        <p:nvPicPr>
          <p:cNvPr id="14" name="Picture 3" descr="F:\PR\АНТИКОРРУПЦИЯ\Без имен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6" y="4155926"/>
            <a:ext cx="1308172" cy="91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699542"/>
            <a:ext cx="63787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altLang="ru-RU" dirty="0" smtClean="0">
              <a:solidFill>
                <a:schemeClr val="tx2">
                  <a:lumMod val="75000"/>
                </a:schemeClr>
              </a:solidFill>
              <a:latin typeface="Franklin Gothic Demi Cond" pitchFamily="34" charset="0"/>
              <a:cs typeface="Arial" pitchFamily="34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altLang="ru-RU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  <a:cs typeface="Arial" pitchFamily="34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  <a:cs typeface="Arial" pitchFamily="34" charset="0"/>
              </a:rPr>
              <a:t>Приглашает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  <a:cs typeface="Arial" pitchFamily="34" charset="0"/>
              </a:rPr>
              <a:t>предпринимателей, представителей государственных органов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u="sng" dirty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  <a:cs typeface="Arial" pitchFamily="34" charset="0"/>
              </a:rPr>
              <a:t>Через ВКС принимает участие в 1 части Акции ТПП РФ и </a:t>
            </a:r>
            <a:r>
              <a:rPr lang="ru-RU" altLang="ru-RU" u="sng" dirty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самостоятельно проводит </a:t>
            </a:r>
            <a:r>
              <a:rPr lang="ru-RU" altLang="ru-RU" u="sng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панельную дискуссию</a:t>
            </a:r>
            <a:endParaRPr lang="ru-RU" altLang="ru-RU" u="sng" dirty="0">
              <a:solidFill>
                <a:srgbClr val="C00000"/>
              </a:solidFill>
              <a:latin typeface="Franklin Gothic Demi Cond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  <a:cs typeface="Arial" pitchFamily="34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altLang="ru-RU" dirty="0" smtClean="0">
              <a:solidFill>
                <a:schemeClr val="tx2">
                  <a:lumMod val="75000"/>
                </a:schemeClr>
              </a:solidFill>
              <a:latin typeface="Franklin Gothic Demi Cond" pitchFamily="34" charset="0"/>
              <a:cs typeface="Arial" pitchFamily="34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  <a:cs typeface="Arial" pitchFamily="34" charset="0"/>
              </a:rPr>
              <a:t>Приглашает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  <a:cs typeface="Arial" pitchFamily="34" charset="0"/>
              </a:rPr>
              <a:t>предпринимателей, представителей государственных органов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u="sng" dirty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Через ВКС принимает участие в </a:t>
            </a:r>
            <a:r>
              <a:rPr lang="ru-RU" altLang="ru-RU" u="sng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2-х </a:t>
            </a:r>
            <a:r>
              <a:rPr lang="ru-RU" altLang="ru-RU" u="sng" dirty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частях </a:t>
            </a:r>
            <a:r>
              <a:rPr lang="ru-RU" altLang="ru-RU" u="sng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Акции</a:t>
            </a:r>
            <a:endParaRPr lang="ru-RU" altLang="ru-RU" u="sng" dirty="0">
              <a:solidFill>
                <a:srgbClr val="C00000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pic>
        <p:nvPicPr>
          <p:cNvPr id="6" name="Picture 15" descr="\\srvfiles\tppdocs\ДРП\3. ТЕКУЩИЕ МЕРОПРИЯТИЯ ДРП\4. ПРОШЕДШИЕ\12. Международный день борьбы с коррупцией\отчеты ТТПП\16. Центрально-Сибирская\0d14e26d7aa24fea9d02df0b85f18266 С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46815"/>
            <a:ext cx="1602938" cy="106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02573" y="746760"/>
            <a:ext cx="1901475" cy="40011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Вариант №1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8082" y="2499742"/>
            <a:ext cx="1901475" cy="40011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Вариант №2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5"/>
          <a:srcRect b="5337"/>
          <a:stretch/>
        </p:blipFill>
        <p:spPr>
          <a:xfrm>
            <a:off x="224883" y="3638828"/>
            <a:ext cx="1627587" cy="989037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6"/>
          <a:srcRect t="9244" b="4224"/>
          <a:stretch/>
        </p:blipFill>
        <p:spPr>
          <a:xfrm>
            <a:off x="224883" y="2286824"/>
            <a:ext cx="1674347" cy="98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3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8387</TotalTime>
  <Words>230</Words>
  <Application>Microsoft Office PowerPoint</Application>
  <PresentationFormat>Экран (16:9)</PresentationFormat>
  <Paragraphs>39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ВСЕРОССИЙСКАЯ АКЦИЯ,  ПРИУРОЧЕННАЯ К МЕЖДУНАРОДНОМУ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Шаповалова Дарья</dc:creator>
  <cp:lastModifiedBy>ТПП РФ</cp:lastModifiedBy>
  <cp:revision>326</cp:revision>
  <dcterms:created xsi:type="dcterms:W3CDTF">2017-09-13T07:07:53Z</dcterms:created>
  <dcterms:modified xsi:type="dcterms:W3CDTF">2018-11-19T10:51:03Z</dcterms:modified>
</cp:coreProperties>
</file>